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70" r:id="rId3"/>
    <p:sldId id="290" r:id="rId4"/>
    <p:sldId id="277" r:id="rId5"/>
    <p:sldId id="285" r:id="rId6"/>
    <p:sldId id="286" r:id="rId7"/>
    <p:sldId id="287" r:id="rId8"/>
    <p:sldId id="288" r:id="rId9"/>
    <p:sldId id="289" r:id="rId10"/>
    <p:sldId id="28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5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249" autoAdjust="0"/>
  </p:normalViewPr>
  <p:slideViewPr>
    <p:cSldViewPr snapToGrid="0">
      <p:cViewPr varScale="1">
        <p:scale>
          <a:sx n="100" d="100"/>
          <a:sy n="100" d="100"/>
        </p:scale>
        <p:origin x="9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950C90-4129-4700-B772-450D37664155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928E4-7340-4161-ABB4-EC9A0349CF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141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E928E4-7340-4161-ABB4-EC9A0349CF9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852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E928E4-7340-4161-ABB4-EC9A0349CF9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445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E928E4-7340-4161-ABB4-EC9A0349CF9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039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E928E4-7340-4161-ABB4-EC9A0349CF9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1257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E928E4-7340-4161-ABB4-EC9A0349CF9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163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E928E4-7340-4161-ABB4-EC9A0349CF9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813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E928E4-7340-4161-ABB4-EC9A0349CF9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4479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E928E4-7340-4161-ABB4-EC9A0349CF9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8562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E928E4-7340-4161-ABB4-EC9A0349CF9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970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для отче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4FB8B8C-ADF9-4839-A69D-463447E764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1" t="53920"/>
          <a:stretch/>
        </p:blipFill>
        <p:spPr>
          <a:xfrm>
            <a:off x="0" y="44850"/>
            <a:ext cx="12192000" cy="3160173"/>
          </a:xfrm>
          <a:prstGeom prst="rect">
            <a:avLst/>
          </a:prstGeom>
        </p:spPr>
      </p:pic>
      <p:sp>
        <p:nvSpPr>
          <p:cNvPr id="36" name="Прямоугольник 35">
            <a:extLst>
              <a:ext uri="{FF2B5EF4-FFF2-40B4-BE49-F238E27FC236}">
                <a16:creationId xmlns="" xmlns:a16="http://schemas.microsoft.com/office/drawing/2014/main" id="{A85222DF-6677-4B7D-87A4-9939FA55F82F}"/>
              </a:ext>
            </a:extLst>
          </p:cNvPr>
          <p:cNvSpPr/>
          <p:nvPr/>
        </p:nvSpPr>
        <p:spPr>
          <a:xfrm>
            <a:off x="0" y="1492"/>
            <a:ext cx="12203250" cy="3384519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45D7768-A0E0-496B-A89F-DEA45E74A3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0762" y="441381"/>
            <a:ext cx="1604010" cy="685585"/>
          </a:xfrm>
          <a:prstGeom prst="rect">
            <a:avLst/>
          </a:prstGeom>
        </p:spPr>
      </p:pic>
      <p:pic>
        <p:nvPicPr>
          <p:cNvPr id="5" name="Рисунок 4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9870ACD2-F443-4857-948A-EBA6DCBDBF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5" t="5945" r="78642" b="71790"/>
          <a:stretch>
            <a:fillRect/>
          </a:stretch>
        </p:blipFill>
        <p:spPr>
          <a:xfrm>
            <a:off x="5870961" y="311547"/>
            <a:ext cx="1476000" cy="1476000"/>
          </a:xfrm>
          <a:custGeom>
            <a:avLst/>
            <a:gdLst>
              <a:gd name="connsiteX0" fmla="*/ 176367 w 1476000"/>
              <a:gd name="connsiteY0" fmla="*/ 0 h 1476000"/>
              <a:gd name="connsiteX1" fmla="*/ 1299633 w 1476000"/>
              <a:gd name="connsiteY1" fmla="*/ 0 h 1476000"/>
              <a:gd name="connsiteX2" fmla="*/ 1476000 w 1476000"/>
              <a:gd name="connsiteY2" fmla="*/ 176367 h 1476000"/>
              <a:gd name="connsiteX3" fmla="*/ 1476000 w 1476000"/>
              <a:gd name="connsiteY3" fmla="*/ 1299633 h 1476000"/>
              <a:gd name="connsiteX4" fmla="*/ 1299633 w 1476000"/>
              <a:gd name="connsiteY4" fmla="*/ 1476000 h 1476000"/>
              <a:gd name="connsiteX5" fmla="*/ 176367 w 1476000"/>
              <a:gd name="connsiteY5" fmla="*/ 1476000 h 1476000"/>
              <a:gd name="connsiteX6" fmla="*/ 0 w 1476000"/>
              <a:gd name="connsiteY6" fmla="*/ 1299633 h 1476000"/>
              <a:gd name="connsiteX7" fmla="*/ 0 w 1476000"/>
              <a:gd name="connsiteY7" fmla="*/ 176367 h 1476000"/>
              <a:gd name="connsiteX8" fmla="*/ 176367 w 1476000"/>
              <a:gd name="connsiteY8" fmla="*/ 0 h 14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6000" h="1476000">
                <a:moveTo>
                  <a:pt x="176367" y="0"/>
                </a:moveTo>
                <a:lnTo>
                  <a:pt x="1299633" y="0"/>
                </a:lnTo>
                <a:cubicBezTo>
                  <a:pt x="1397038" y="0"/>
                  <a:pt x="1476000" y="78962"/>
                  <a:pt x="1476000" y="176367"/>
                </a:cubicBezTo>
                <a:lnTo>
                  <a:pt x="1476000" y="1299633"/>
                </a:lnTo>
                <a:cubicBezTo>
                  <a:pt x="1476000" y="1397038"/>
                  <a:pt x="1397038" y="1476000"/>
                  <a:pt x="1299633" y="1476000"/>
                </a:cubicBezTo>
                <a:lnTo>
                  <a:pt x="176367" y="1476000"/>
                </a:lnTo>
                <a:cubicBezTo>
                  <a:pt x="78962" y="1476000"/>
                  <a:pt x="0" y="1397038"/>
                  <a:pt x="0" y="1299633"/>
                </a:cubicBezTo>
                <a:lnTo>
                  <a:pt x="0" y="176367"/>
                </a:lnTo>
                <a:cubicBezTo>
                  <a:pt x="0" y="78962"/>
                  <a:pt x="78962" y="0"/>
                  <a:pt x="176367" y="0"/>
                </a:cubicBezTo>
                <a:close/>
              </a:path>
            </a:pathLst>
          </a:custGeom>
        </p:spPr>
      </p:pic>
      <p:pic>
        <p:nvPicPr>
          <p:cNvPr id="6" name="Рисунок 5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DDDE8ACF-A79D-4A77-AF94-4317712872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1" t="5945" r="60447" b="71790"/>
          <a:stretch>
            <a:fillRect/>
          </a:stretch>
        </p:blipFill>
        <p:spPr>
          <a:xfrm>
            <a:off x="7480819" y="311547"/>
            <a:ext cx="1476000" cy="1476000"/>
          </a:xfrm>
          <a:custGeom>
            <a:avLst/>
            <a:gdLst>
              <a:gd name="connsiteX0" fmla="*/ 176367 w 1476000"/>
              <a:gd name="connsiteY0" fmla="*/ 0 h 1476000"/>
              <a:gd name="connsiteX1" fmla="*/ 1299633 w 1476000"/>
              <a:gd name="connsiteY1" fmla="*/ 0 h 1476000"/>
              <a:gd name="connsiteX2" fmla="*/ 1476000 w 1476000"/>
              <a:gd name="connsiteY2" fmla="*/ 176367 h 1476000"/>
              <a:gd name="connsiteX3" fmla="*/ 1476000 w 1476000"/>
              <a:gd name="connsiteY3" fmla="*/ 1299633 h 1476000"/>
              <a:gd name="connsiteX4" fmla="*/ 1299633 w 1476000"/>
              <a:gd name="connsiteY4" fmla="*/ 1476000 h 1476000"/>
              <a:gd name="connsiteX5" fmla="*/ 176367 w 1476000"/>
              <a:gd name="connsiteY5" fmla="*/ 1476000 h 1476000"/>
              <a:gd name="connsiteX6" fmla="*/ 0 w 1476000"/>
              <a:gd name="connsiteY6" fmla="*/ 1299633 h 1476000"/>
              <a:gd name="connsiteX7" fmla="*/ 0 w 1476000"/>
              <a:gd name="connsiteY7" fmla="*/ 176367 h 1476000"/>
              <a:gd name="connsiteX8" fmla="*/ 176367 w 1476000"/>
              <a:gd name="connsiteY8" fmla="*/ 0 h 14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6000" h="1476000">
                <a:moveTo>
                  <a:pt x="176367" y="0"/>
                </a:moveTo>
                <a:lnTo>
                  <a:pt x="1299633" y="0"/>
                </a:lnTo>
                <a:cubicBezTo>
                  <a:pt x="1397038" y="0"/>
                  <a:pt x="1476000" y="78962"/>
                  <a:pt x="1476000" y="176367"/>
                </a:cubicBezTo>
                <a:lnTo>
                  <a:pt x="1476000" y="1299633"/>
                </a:lnTo>
                <a:cubicBezTo>
                  <a:pt x="1476000" y="1397038"/>
                  <a:pt x="1397038" y="1476000"/>
                  <a:pt x="1299633" y="1476000"/>
                </a:cubicBezTo>
                <a:lnTo>
                  <a:pt x="176367" y="1476000"/>
                </a:lnTo>
                <a:cubicBezTo>
                  <a:pt x="78962" y="1476000"/>
                  <a:pt x="0" y="1397038"/>
                  <a:pt x="0" y="1299633"/>
                </a:cubicBezTo>
                <a:lnTo>
                  <a:pt x="0" y="176367"/>
                </a:lnTo>
                <a:cubicBezTo>
                  <a:pt x="0" y="78962"/>
                  <a:pt x="78962" y="0"/>
                  <a:pt x="176367" y="0"/>
                </a:cubicBezTo>
                <a:close/>
              </a:path>
            </a:pathLst>
          </a:custGeom>
        </p:spPr>
      </p:pic>
      <p:pic>
        <p:nvPicPr>
          <p:cNvPr id="7" name="Рисунок 6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8F4AF49E-C10F-4EBF-9990-3DF7559854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79" t="5945" r="42238" b="71790"/>
          <a:stretch>
            <a:fillRect/>
          </a:stretch>
        </p:blipFill>
        <p:spPr>
          <a:xfrm>
            <a:off x="9091820" y="311547"/>
            <a:ext cx="1476000" cy="1476000"/>
          </a:xfrm>
          <a:custGeom>
            <a:avLst/>
            <a:gdLst>
              <a:gd name="connsiteX0" fmla="*/ 176367 w 1476000"/>
              <a:gd name="connsiteY0" fmla="*/ 0 h 1476000"/>
              <a:gd name="connsiteX1" fmla="*/ 1299633 w 1476000"/>
              <a:gd name="connsiteY1" fmla="*/ 0 h 1476000"/>
              <a:gd name="connsiteX2" fmla="*/ 1476000 w 1476000"/>
              <a:gd name="connsiteY2" fmla="*/ 176367 h 1476000"/>
              <a:gd name="connsiteX3" fmla="*/ 1476000 w 1476000"/>
              <a:gd name="connsiteY3" fmla="*/ 1299633 h 1476000"/>
              <a:gd name="connsiteX4" fmla="*/ 1299633 w 1476000"/>
              <a:gd name="connsiteY4" fmla="*/ 1476000 h 1476000"/>
              <a:gd name="connsiteX5" fmla="*/ 176367 w 1476000"/>
              <a:gd name="connsiteY5" fmla="*/ 1476000 h 1476000"/>
              <a:gd name="connsiteX6" fmla="*/ 0 w 1476000"/>
              <a:gd name="connsiteY6" fmla="*/ 1299633 h 1476000"/>
              <a:gd name="connsiteX7" fmla="*/ 0 w 1476000"/>
              <a:gd name="connsiteY7" fmla="*/ 176367 h 1476000"/>
              <a:gd name="connsiteX8" fmla="*/ 176367 w 1476000"/>
              <a:gd name="connsiteY8" fmla="*/ 0 h 14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6000" h="1476000">
                <a:moveTo>
                  <a:pt x="176367" y="0"/>
                </a:moveTo>
                <a:lnTo>
                  <a:pt x="1299633" y="0"/>
                </a:lnTo>
                <a:cubicBezTo>
                  <a:pt x="1397038" y="0"/>
                  <a:pt x="1476000" y="78962"/>
                  <a:pt x="1476000" y="176367"/>
                </a:cubicBezTo>
                <a:lnTo>
                  <a:pt x="1476000" y="1299633"/>
                </a:lnTo>
                <a:cubicBezTo>
                  <a:pt x="1476000" y="1397038"/>
                  <a:pt x="1397038" y="1476000"/>
                  <a:pt x="1299633" y="1476000"/>
                </a:cubicBezTo>
                <a:lnTo>
                  <a:pt x="176367" y="1476000"/>
                </a:lnTo>
                <a:cubicBezTo>
                  <a:pt x="78962" y="1476000"/>
                  <a:pt x="0" y="1397038"/>
                  <a:pt x="0" y="1299633"/>
                </a:cubicBezTo>
                <a:lnTo>
                  <a:pt x="0" y="176367"/>
                </a:lnTo>
                <a:cubicBezTo>
                  <a:pt x="0" y="78962"/>
                  <a:pt x="78962" y="0"/>
                  <a:pt x="176367" y="0"/>
                </a:cubicBezTo>
                <a:close/>
              </a:path>
            </a:pathLst>
          </a:custGeom>
        </p:spPr>
      </p:pic>
      <p:pic>
        <p:nvPicPr>
          <p:cNvPr id="8" name="Рисунок 7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57DFE9FC-C389-416E-88B6-89E3F85B52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1" t="30035" r="60447" b="47699"/>
          <a:stretch>
            <a:fillRect/>
          </a:stretch>
        </p:blipFill>
        <p:spPr>
          <a:xfrm>
            <a:off x="7480819" y="1908519"/>
            <a:ext cx="1476000" cy="1476000"/>
          </a:xfrm>
          <a:custGeom>
            <a:avLst/>
            <a:gdLst>
              <a:gd name="connsiteX0" fmla="*/ 176367 w 1476000"/>
              <a:gd name="connsiteY0" fmla="*/ 0 h 1476000"/>
              <a:gd name="connsiteX1" fmla="*/ 1299633 w 1476000"/>
              <a:gd name="connsiteY1" fmla="*/ 0 h 1476000"/>
              <a:gd name="connsiteX2" fmla="*/ 1476000 w 1476000"/>
              <a:gd name="connsiteY2" fmla="*/ 176367 h 1476000"/>
              <a:gd name="connsiteX3" fmla="*/ 1476000 w 1476000"/>
              <a:gd name="connsiteY3" fmla="*/ 1299633 h 1476000"/>
              <a:gd name="connsiteX4" fmla="*/ 1299633 w 1476000"/>
              <a:gd name="connsiteY4" fmla="*/ 1476000 h 1476000"/>
              <a:gd name="connsiteX5" fmla="*/ 176367 w 1476000"/>
              <a:gd name="connsiteY5" fmla="*/ 1476000 h 1476000"/>
              <a:gd name="connsiteX6" fmla="*/ 0 w 1476000"/>
              <a:gd name="connsiteY6" fmla="*/ 1299633 h 1476000"/>
              <a:gd name="connsiteX7" fmla="*/ 0 w 1476000"/>
              <a:gd name="connsiteY7" fmla="*/ 176367 h 1476000"/>
              <a:gd name="connsiteX8" fmla="*/ 176367 w 1476000"/>
              <a:gd name="connsiteY8" fmla="*/ 0 h 14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6000" h="1476000">
                <a:moveTo>
                  <a:pt x="176367" y="0"/>
                </a:moveTo>
                <a:lnTo>
                  <a:pt x="1299633" y="0"/>
                </a:lnTo>
                <a:cubicBezTo>
                  <a:pt x="1397038" y="0"/>
                  <a:pt x="1476000" y="78962"/>
                  <a:pt x="1476000" y="176367"/>
                </a:cubicBezTo>
                <a:lnTo>
                  <a:pt x="1476000" y="1299633"/>
                </a:lnTo>
                <a:cubicBezTo>
                  <a:pt x="1476000" y="1397038"/>
                  <a:pt x="1397038" y="1476000"/>
                  <a:pt x="1299633" y="1476000"/>
                </a:cubicBezTo>
                <a:lnTo>
                  <a:pt x="176367" y="1476000"/>
                </a:lnTo>
                <a:cubicBezTo>
                  <a:pt x="78962" y="1476000"/>
                  <a:pt x="0" y="1397038"/>
                  <a:pt x="0" y="1299633"/>
                </a:cubicBezTo>
                <a:lnTo>
                  <a:pt x="0" y="176367"/>
                </a:lnTo>
                <a:cubicBezTo>
                  <a:pt x="0" y="78962"/>
                  <a:pt x="78962" y="0"/>
                  <a:pt x="176367" y="0"/>
                </a:cubicBezTo>
                <a:close/>
              </a:path>
            </a:pathLst>
          </a:custGeom>
        </p:spPr>
      </p:pic>
      <p:pic>
        <p:nvPicPr>
          <p:cNvPr id="9" name="Рисунок 8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17598668-BEAB-4A80-A946-3341262A56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79" t="30035" r="42238" b="47699"/>
          <a:stretch>
            <a:fillRect/>
          </a:stretch>
        </p:blipFill>
        <p:spPr>
          <a:xfrm>
            <a:off x="9091820" y="1908519"/>
            <a:ext cx="1476000" cy="1476000"/>
          </a:xfrm>
          <a:custGeom>
            <a:avLst/>
            <a:gdLst>
              <a:gd name="connsiteX0" fmla="*/ 176367 w 1476000"/>
              <a:gd name="connsiteY0" fmla="*/ 0 h 1476000"/>
              <a:gd name="connsiteX1" fmla="*/ 1299633 w 1476000"/>
              <a:gd name="connsiteY1" fmla="*/ 0 h 1476000"/>
              <a:gd name="connsiteX2" fmla="*/ 1476000 w 1476000"/>
              <a:gd name="connsiteY2" fmla="*/ 176367 h 1476000"/>
              <a:gd name="connsiteX3" fmla="*/ 1476000 w 1476000"/>
              <a:gd name="connsiteY3" fmla="*/ 1299633 h 1476000"/>
              <a:gd name="connsiteX4" fmla="*/ 1299633 w 1476000"/>
              <a:gd name="connsiteY4" fmla="*/ 1476000 h 1476000"/>
              <a:gd name="connsiteX5" fmla="*/ 176367 w 1476000"/>
              <a:gd name="connsiteY5" fmla="*/ 1476000 h 1476000"/>
              <a:gd name="connsiteX6" fmla="*/ 0 w 1476000"/>
              <a:gd name="connsiteY6" fmla="*/ 1299633 h 1476000"/>
              <a:gd name="connsiteX7" fmla="*/ 0 w 1476000"/>
              <a:gd name="connsiteY7" fmla="*/ 176367 h 1476000"/>
              <a:gd name="connsiteX8" fmla="*/ 176367 w 1476000"/>
              <a:gd name="connsiteY8" fmla="*/ 0 h 14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6000" h="1476000">
                <a:moveTo>
                  <a:pt x="176367" y="0"/>
                </a:moveTo>
                <a:lnTo>
                  <a:pt x="1299633" y="0"/>
                </a:lnTo>
                <a:cubicBezTo>
                  <a:pt x="1397038" y="0"/>
                  <a:pt x="1476000" y="78962"/>
                  <a:pt x="1476000" y="176367"/>
                </a:cubicBezTo>
                <a:lnTo>
                  <a:pt x="1476000" y="1299633"/>
                </a:lnTo>
                <a:cubicBezTo>
                  <a:pt x="1476000" y="1397038"/>
                  <a:pt x="1397038" y="1476000"/>
                  <a:pt x="1299633" y="1476000"/>
                </a:cubicBezTo>
                <a:lnTo>
                  <a:pt x="176367" y="1476000"/>
                </a:lnTo>
                <a:cubicBezTo>
                  <a:pt x="78962" y="1476000"/>
                  <a:pt x="0" y="1397038"/>
                  <a:pt x="0" y="1299633"/>
                </a:cubicBezTo>
                <a:lnTo>
                  <a:pt x="0" y="176367"/>
                </a:lnTo>
                <a:cubicBezTo>
                  <a:pt x="0" y="78962"/>
                  <a:pt x="78962" y="0"/>
                  <a:pt x="176367" y="0"/>
                </a:cubicBezTo>
                <a:close/>
              </a:path>
            </a:pathLst>
          </a:custGeom>
        </p:spPr>
      </p:pic>
      <p:pic>
        <p:nvPicPr>
          <p:cNvPr id="10" name="Рисунок 9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FFD0CD0A-4DAA-4C79-9CA5-8C267787E7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7" t="30035" r="23880" b="47699"/>
          <a:stretch>
            <a:fillRect/>
          </a:stretch>
        </p:blipFill>
        <p:spPr>
          <a:xfrm>
            <a:off x="10716000" y="1908519"/>
            <a:ext cx="1476000" cy="1476000"/>
          </a:xfrm>
          <a:custGeom>
            <a:avLst/>
            <a:gdLst>
              <a:gd name="connsiteX0" fmla="*/ 176367 w 1476000"/>
              <a:gd name="connsiteY0" fmla="*/ 0 h 1476000"/>
              <a:gd name="connsiteX1" fmla="*/ 1299633 w 1476000"/>
              <a:gd name="connsiteY1" fmla="*/ 0 h 1476000"/>
              <a:gd name="connsiteX2" fmla="*/ 1476000 w 1476000"/>
              <a:gd name="connsiteY2" fmla="*/ 176367 h 1476000"/>
              <a:gd name="connsiteX3" fmla="*/ 1476000 w 1476000"/>
              <a:gd name="connsiteY3" fmla="*/ 1299633 h 1476000"/>
              <a:gd name="connsiteX4" fmla="*/ 1299633 w 1476000"/>
              <a:gd name="connsiteY4" fmla="*/ 1476000 h 1476000"/>
              <a:gd name="connsiteX5" fmla="*/ 176367 w 1476000"/>
              <a:gd name="connsiteY5" fmla="*/ 1476000 h 1476000"/>
              <a:gd name="connsiteX6" fmla="*/ 0 w 1476000"/>
              <a:gd name="connsiteY6" fmla="*/ 1299633 h 1476000"/>
              <a:gd name="connsiteX7" fmla="*/ 0 w 1476000"/>
              <a:gd name="connsiteY7" fmla="*/ 176367 h 1476000"/>
              <a:gd name="connsiteX8" fmla="*/ 176367 w 1476000"/>
              <a:gd name="connsiteY8" fmla="*/ 0 h 14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6000" h="1476000">
                <a:moveTo>
                  <a:pt x="176367" y="0"/>
                </a:moveTo>
                <a:lnTo>
                  <a:pt x="1299633" y="0"/>
                </a:lnTo>
                <a:cubicBezTo>
                  <a:pt x="1397038" y="0"/>
                  <a:pt x="1476000" y="78962"/>
                  <a:pt x="1476000" y="176367"/>
                </a:cubicBezTo>
                <a:lnTo>
                  <a:pt x="1476000" y="1299633"/>
                </a:lnTo>
                <a:cubicBezTo>
                  <a:pt x="1476000" y="1397038"/>
                  <a:pt x="1397038" y="1476000"/>
                  <a:pt x="1299633" y="1476000"/>
                </a:cubicBezTo>
                <a:lnTo>
                  <a:pt x="176367" y="1476000"/>
                </a:lnTo>
                <a:cubicBezTo>
                  <a:pt x="78962" y="1476000"/>
                  <a:pt x="0" y="1397038"/>
                  <a:pt x="0" y="1299633"/>
                </a:cubicBezTo>
                <a:lnTo>
                  <a:pt x="0" y="176367"/>
                </a:lnTo>
                <a:cubicBezTo>
                  <a:pt x="0" y="78962"/>
                  <a:pt x="78962" y="0"/>
                  <a:pt x="176367" y="0"/>
                </a:cubicBezTo>
                <a:close/>
              </a:path>
            </a:pathLst>
          </a:custGeom>
        </p:spPr>
      </p:pic>
      <p:pic>
        <p:nvPicPr>
          <p:cNvPr id="11" name="Рисунок 10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3DE01782-DE6E-40B2-91E6-AEEF444383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5" t="54126" r="78642" b="23608"/>
          <a:stretch>
            <a:fillRect/>
          </a:stretch>
        </p:blipFill>
        <p:spPr>
          <a:xfrm>
            <a:off x="5870961" y="3505491"/>
            <a:ext cx="1476000" cy="1476000"/>
          </a:xfrm>
          <a:custGeom>
            <a:avLst/>
            <a:gdLst>
              <a:gd name="connsiteX0" fmla="*/ 176367 w 1476000"/>
              <a:gd name="connsiteY0" fmla="*/ 0 h 1476000"/>
              <a:gd name="connsiteX1" fmla="*/ 1299633 w 1476000"/>
              <a:gd name="connsiteY1" fmla="*/ 0 h 1476000"/>
              <a:gd name="connsiteX2" fmla="*/ 1476000 w 1476000"/>
              <a:gd name="connsiteY2" fmla="*/ 176367 h 1476000"/>
              <a:gd name="connsiteX3" fmla="*/ 1476000 w 1476000"/>
              <a:gd name="connsiteY3" fmla="*/ 1299633 h 1476000"/>
              <a:gd name="connsiteX4" fmla="*/ 1299633 w 1476000"/>
              <a:gd name="connsiteY4" fmla="*/ 1476000 h 1476000"/>
              <a:gd name="connsiteX5" fmla="*/ 176367 w 1476000"/>
              <a:gd name="connsiteY5" fmla="*/ 1476000 h 1476000"/>
              <a:gd name="connsiteX6" fmla="*/ 0 w 1476000"/>
              <a:gd name="connsiteY6" fmla="*/ 1299633 h 1476000"/>
              <a:gd name="connsiteX7" fmla="*/ 0 w 1476000"/>
              <a:gd name="connsiteY7" fmla="*/ 176367 h 1476000"/>
              <a:gd name="connsiteX8" fmla="*/ 176367 w 1476000"/>
              <a:gd name="connsiteY8" fmla="*/ 0 h 14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6000" h="1476000">
                <a:moveTo>
                  <a:pt x="176367" y="0"/>
                </a:moveTo>
                <a:lnTo>
                  <a:pt x="1299633" y="0"/>
                </a:lnTo>
                <a:cubicBezTo>
                  <a:pt x="1397038" y="0"/>
                  <a:pt x="1476000" y="78962"/>
                  <a:pt x="1476000" y="176367"/>
                </a:cubicBezTo>
                <a:lnTo>
                  <a:pt x="1476000" y="1299633"/>
                </a:lnTo>
                <a:cubicBezTo>
                  <a:pt x="1476000" y="1397038"/>
                  <a:pt x="1397038" y="1476000"/>
                  <a:pt x="1299633" y="1476000"/>
                </a:cubicBezTo>
                <a:lnTo>
                  <a:pt x="176367" y="1476000"/>
                </a:lnTo>
                <a:cubicBezTo>
                  <a:pt x="78962" y="1476000"/>
                  <a:pt x="0" y="1397038"/>
                  <a:pt x="0" y="1299633"/>
                </a:cubicBezTo>
                <a:lnTo>
                  <a:pt x="0" y="176367"/>
                </a:lnTo>
                <a:cubicBezTo>
                  <a:pt x="0" y="78962"/>
                  <a:pt x="78962" y="0"/>
                  <a:pt x="176367" y="0"/>
                </a:cubicBezTo>
                <a:close/>
              </a:path>
            </a:pathLst>
          </a:custGeom>
        </p:spPr>
      </p:pic>
      <p:pic>
        <p:nvPicPr>
          <p:cNvPr id="12" name="Рисунок 11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9CBAC8E1-D25D-49C5-8A03-048170AE62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1" t="54126" r="60447" b="23608"/>
          <a:stretch>
            <a:fillRect/>
          </a:stretch>
        </p:blipFill>
        <p:spPr>
          <a:xfrm>
            <a:off x="7480819" y="3505491"/>
            <a:ext cx="1476000" cy="1476000"/>
          </a:xfrm>
          <a:custGeom>
            <a:avLst/>
            <a:gdLst>
              <a:gd name="connsiteX0" fmla="*/ 176367 w 1476000"/>
              <a:gd name="connsiteY0" fmla="*/ 0 h 1476000"/>
              <a:gd name="connsiteX1" fmla="*/ 1299633 w 1476000"/>
              <a:gd name="connsiteY1" fmla="*/ 0 h 1476000"/>
              <a:gd name="connsiteX2" fmla="*/ 1476000 w 1476000"/>
              <a:gd name="connsiteY2" fmla="*/ 176367 h 1476000"/>
              <a:gd name="connsiteX3" fmla="*/ 1476000 w 1476000"/>
              <a:gd name="connsiteY3" fmla="*/ 1299633 h 1476000"/>
              <a:gd name="connsiteX4" fmla="*/ 1299633 w 1476000"/>
              <a:gd name="connsiteY4" fmla="*/ 1476000 h 1476000"/>
              <a:gd name="connsiteX5" fmla="*/ 176367 w 1476000"/>
              <a:gd name="connsiteY5" fmla="*/ 1476000 h 1476000"/>
              <a:gd name="connsiteX6" fmla="*/ 0 w 1476000"/>
              <a:gd name="connsiteY6" fmla="*/ 1299633 h 1476000"/>
              <a:gd name="connsiteX7" fmla="*/ 0 w 1476000"/>
              <a:gd name="connsiteY7" fmla="*/ 176367 h 1476000"/>
              <a:gd name="connsiteX8" fmla="*/ 176367 w 1476000"/>
              <a:gd name="connsiteY8" fmla="*/ 0 h 14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6000" h="1476000">
                <a:moveTo>
                  <a:pt x="176367" y="0"/>
                </a:moveTo>
                <a:lnTo>
                  <a:pt x="1299633" y="0"/>
                </a:lnTo>
                <a:cubicBezTo>
                  <a:pt x="1397038" y="0"/>
                  <a:pt x="1476000" y="78962"/>
                  <a:pt x="1476000" y="176367"/>
                </a:cubicBezTo>
                <a:lnTo>
                  <a:pt x="1476000" y="1299633"/>
                </a:lnTo>
                <a:cubicBezTo>
                  <a:pt x="1476000" y="1397038"/>
                  <a:pt x="1397038" y="1476000"/>
                  <a:pt x="1299633" y="1476000"/>
                </a:cubicBezTo>
                <a:lnTo>
                  <a:pt x="176367" y="1476000"/>
                </a:lnTo>
                <a:cubicBezTo>
                  <a:pt x="78962" y="1476000"/>
                  <a:pt x="0" y="1397038"/>
                  <a:pt x="0" y="1299633"/>
                </a:cubicBezTo>
                <a:lnTo>
                  <a:pt x="0" y="176367"/>
                </a:lnTo>
                <a:cubicBezTo>
                  <a:pt x="0" y="78962"/>
                  <a:pt x="78962" y="0"/>
                  <a:pt x="176367" y="0"/>
                </a:cubicBezTo>
                <a:close/>
              </a:path>
            </a:pathLst>
          </a:custGeom>
        </p:spPr>
      </p:pic>
      <p:pic>
        <p:nvPicPr>
          <p:cNvPr id="13" name="Рисунок 12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28201431-0216-4D4B-B707-DDCA4F348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7" t="54126" r="23880" b="23608"/>
          <a:stretch>
            <a:fillRect/>
          </a:stretch>
        </p:blipFill>
        <p:spPr>
          <a:xfrm>
            <a:off x="10716000" y="3505491"/>
            <a:ext cx="1476000" cy="1476000"/>
          </a:xfrm>
          <a:custGeom>
            <a:avLst/>
            <a:gdLst>
              <a:gd name="connsiteX0" fmla="*/ 176367 w 1476000"/>
              <a:gd name="connsiteY0" fmla="*/ 0 h 1476000"/>
              <a:gd name="connsiteX1" fmla="*/ 1299633 w 1476000"/>
              <a:gd name="connsiteY1" fmla="*/ 0 h 1476000"/>
              <a:gd name="connsiteX2" fmla="*/ 1476000 w 1476000"/>
              <a:gd name="connsiteY2" fmla="*/ 176367 h 1476000"/>
              <a:gd name="connsiteX3" fmla="*/ 1476000 w 1476000"/>
              <a:gd name="connsiteY3" fmla="*/ 1299633 h 1476000"/>
              <a:gd name="connsiteX4" fmla="*/ 1299633 w 1476000"/>
              <a:gd name="connsiteY4" fmla="*/ 1476000 h 1476000"/>
              <a:gd name="connsiteX5" fmla="*/ 176367 w 1476000"/>
              <a:gd name="connsiteY5" fmla="*/ 1476000 h 1476000"/>
              <a:gd name="connsiteX6" fmla="*/ 0 w 1476000"/>
              <a:gd name="connsiteY6" fmla="*/ 1299633 h 1476000"/>
              <a:gd name="connsiteX7" fmla="*/ 0 w 1476000"/>
              <a:gd name="connsiteY7" fmla="*/ 176367 h 1476000"/>
              <a:gd name="connsiteX8" fmla="*/ 176367 w 1476000"/>
              <a:gd name="connsiteY8" fmla="*/ 0 h 14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6000" h="1476000">
                <a:moveTo>
                  <a:pt x="176367" y="0"/>
                </a:moveTo>
                <a:lnTo>
                  <a:pt x="1299633" y="0"/>
                </a:lnTo>
                <a:cubicBezTo>
                  <a:pt x="1397038" y="0"/>
                  <a:pt x="1476000" y="78962"/>
                  <a:pt x="1476000" y="176367"/>
                </a:cubicBezTo>
                <a:lnTo>
                  <a:pt x="1476000" y="1299633"/>
                </a:lnTo>
                <a:cubicBezTo>
                  <a:pt x="1476000" y="1397038"/>
                  <a:pt x="1397038" y="1476000"/>
                  <a:pt x="1299633" y="1476000"/>
                </a:cubicBezTo>
                <a:lnTo>
                  <a:pt x="176367" y="1476000"/>
                </a:lnTo>
                <a:cubicBezTo>
                  <a:pt x="78962" y="1476000"/>
                  <a:pt x="0" y="1397038"/>
                  <a:pt x="0" y="1299633"/>
                </a:cubicBezTo>
                <a:lnTo>
                  <a:pt x="0" y="176367"/>
                </a:lnTo>
                <a:cubicBezTo>
                  <a:pt x="0" y="78962"/>
                  <a:pt x="78962" y="0"/>
                  <a:pt x="176367" y="0"/>
                </a:cubicBezTo>
                <a:close/>
              </a:path>
            </a:pathLst>
          </a:custGeom>
        </p:spPr>
      </p:pic>
      <p:pic>
        <p:nvPicPr>
          <p:cNvPr id="14" name="Рисунок 13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1FEE0C5F-86BF-48B7-A41C-E98CA4E53E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5" t="78217" r="78642"/>
          <a:stretch>
            <a:fillRect/>
          </a:stretch>
        </p:blipFill>
        <p:spPr>
          <a:xfrm>
            <a:off x="5870961" y="5102463"/>
            <a:ext cx="1476000" cy="1443989"/>
          </a:xfrm>
          <a:custGeom>
            <a:avLst/>
            <a:gdLst>
              <a:gd name="connsiteX0" fmla="*/ 176367 w 1476000"/>
              <a:gd name="connsiteY0" fmla="*/ 0 h 1443989"/>
              <a:gd name="connsiteX1" fmla="*/ 1299633 w 1476000"/>
              <a:gd name="connsiteY1" fmla="*/ 0 h 1443989"/>
              <a:gd name="connsiteX2" fmla="*/ 1476000 w 1476000"/>
              <a:gd name="connsiteY2" fmla="*/ 176367 h 1443989"/>
              <a:gd name="connsiteX3" fmla="*/ 1476000 w 1476000"/>
              <a:gd name="connsiteY3" fmla="*/ 1299633 h 1443989"/>
              <a:gd name="connsiteX4" fmla="*/ 1424343 w 1476000"/>
              <a:gd name="connsiteY4" fmla="*/ 1424343 h 1443989"/>
              <a:gd name="connsiteX5" fmla="*/ 1395205 w 1476000"/>
              <a:gd name="connsiteY5" fmla="*/ 1443989 h 1443989"/>
              <a:gd name="connsiteX6" fmla="*/ 80796 w 1476000"/>
              <a:gd name="connsiteY6" fmla="*/ 1443989 h 1443989"/>
              <a:gd name="connsiteX7" fmla="*/ 51657 w 1476000"/>
              <a:gd name="connsiteY7" fmla="*/ 1424343 h 1443989"/>
              <a:gd name="connsiteX8" fmla="*/ 0 w 1476000"/>
              <a:gd name="connsiteY8" fmla="*/ 1299633 h 1443989"/>
              <a:gd name="connsiteX9" fmla="*/ 0 w 1476000"/>
              <a:gd name="connsiteY9" fmla="*/ 176367 h 1443989"/>
              <a:gd name="connsiteX10" fmla="*/ 176367 w 1476000"/>
              <a:gd name="connsiteY10" fmla="*/ 0 h 144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76000" h="1443989">
                <a:moveTo>
                  <a:pt x="176367" y="0"/>
                </a:moveTo>
                <a:lnTo>
                  <a:pt x="1299633" y="0"/>
                </a:lnTo>
                <a:cubicBezTo>
                  <a:pt x="1397038" y="0"/>
                  <a:pt x="1476000" y="78962"/>
                  <a:pt x="1476000" y="176367"/>
                </a:cubicBezTo>
                <a:lnTo>
                  <a:pt x="1476000" y="1299633"/>
                </a:lnTo>
                <a:cubicBezTo>
                  <a:pt x="1476000" y="1348336"/>
                  <a:pt x="1456260" y="1392427"/>
                  <a:pt x="1424343" y="1424343"/>
                </a:cubicBezTo>
                <a:lnTo>
                  <a:pt x="1395205" y="1443989"/>
                </a:lnTo>
                <a:lnTo>
                  <a:pt x="80796" y="1443989"/>
                </a:lnTo>
                <a:lnTo>
                  <a:pt x="51657" y="1424343"/>
                </a:lnTo>
                <a:cubicBezTo>
                  <a:pt x="19741" y="1392427"/>
                  <a:pt x="0" y="1348336"/>
                  <a:pt x="0" y="1299633"/>
                </a:cubicBezTo>
                <a:lnTo>
                  <a:pt x="0" y="176367"/>
                </a:lnTo>
                <a:cubicBezTo>
                  <a:pt x="0" y="78962"/>
                  <a:pt x="78962" y="0"/>
                  <a:pt x="176367" y="0"/>
                </a:cubicBezTo>
                <a:close/>
              </a:path>
            </a:pathLst>
          </a:custGeom>
        </p:spPr>
      </p:pic>
      <p:pic>
        <p:nvPicPr>
          <p:cNvPr id="15" name="Рисунок 14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CE34E851-E5DA-4115-8078-75461838EE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79" t="78217" r="42238"/>
          <a:stretch>
            <a:fillRect/>
          </a:stretch>
        </p:blipFill>
        <p:spPr>
          <a:xfrm>
            <a:off x="9091820" y="5102463"/>
            <a:ext cx="1476000" cy="1443989"/>
          </a:xfrm>
          <a:custGeom>
            <a:avLst/>
            <a:gdLst>
              <a:gd name="connsiteX0" fmla="*/ 176367 w 1476000"/>
              <a:gd name="connsiteY0" fmla="*/ 0 h 1443989"/>
              <a:gd name="connsiteX1" fmla="*/ 1299633 w 1476000"/>
              <a:gd name="connsiteY1" fmla="*/ 0 h 1443989"/>
              <a:gd name="connsiteX2" fmla="*/ 1476000 w 1476000"/>
              <a:gd name="connsiteY2" fmla="*/ 176367 h 1443989"/>
              <a:gd name="connsiteX3" fmla="*/ 1476000 w 1476000"/>
              <a:gd name="connsiteY3" fmla="*/ 1299633 h 1443989"/>
              <a:gd name="connsiteX4" fmla="*/ 1424343 w 1476000"/>
              <a:gd name="connsiteY4" fmla="*/ 1424343 h 1443989"/>
              <a:gd name="connsiteX5" fmla="*/ 1395204 w 1476000"/>
              <a:gd name="connsiteY5" fmla="*/ 1443989 h 1443989"/>
              <a:gd name="connsiteX6" fmla="*/ 80796 w 1476000"/>
              <a:gd name="connsiteY6" fmla="*/ 1443989 h 1443989"/>
              <a:gd name="connsiteX7" fmla="*/ 51657 w 1476000"/>
              <a:gd name="connsiteY7" fmla="*/ 1424343 h 1443989"/>
              <a:gd name="connsiteX8" fmla="*/ 0 w 1476000"/>
              <a:gd name="connsiteY8" fmla="*/ 1299633 h 1443989"/>
              <a:gd name="connsiteX9" fmla="*/ 0 w 1476000"/>
              <a:gd name="connsiteY9" fmla="*/ 176367 h 1443989"/>
              <a:gd name="connsiteX10" fmla="*/ 176367 w 1476000"/>
              <a:gd name="connsiteY10" fmla="*/ 0 h 144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76000" h="1443989">
                <a:moveTo>
                  <a:pt x="176367" y="0"/>
                </a:moveTo>
                <a:lnTo>
                  <a:pt x="1299633" y="0"/>
                </a:lnTo>
                <a:cubicBezTo>
                  <a:pt x="1397038" y="0"/>
                  <a:pt x="1476000" y="78962"/>
                  <a:pt x="1476000" y="176367"/>
                </a:cubicBezTo>
                <a:lnTo>
                  <a:pt x="1476000" y="1299633"/>
                </a:lnTo>
                <a:cubicBezTo>
                  <a:pt x="1476000" y="1348336"/>
                  <a:pt x="1456260" y="1392427"/>
                  <a:pt x="1424343" y="1424343"/>
                </a:cubicBezTo>
                <a:lnTo>
                  <a:pt x="1395204" y="1443989"/>
                </a:lnTo>
                <a:lnTo>
                  <a:pt x="80796" y="1443989"/>
                </a:lnTo>
                <a:lnTo>
                  <a:pt x="51657" y="1424343"/>
                </a:lnTo>
                <a:cubicBezTo>
                  <a:pt x="19740" y="1392427"/>
                  <a:pt x="0" y="1348336"/>
                  <a:pt x="0" y="1299633"/>
                </a:cubicBezTo>
                <a:lnTo>
                  <a:pt x="0" y="176367"/>
                </a:lnTo>
                <a:cubicBezTo>
                  <a:pt x="0" y="78962"/>
                  <a:pt x="78962" y="0"/>
                  <a:pt x="176367" y="0"/>
                </a:cubicBezTo>
                <a:close/>
              </a:path>
            </a:pathLst>
          </a:custGeom>
        </p:spPr>
      </p:pic>
      <p:pic>
        <p:nvPicPr>
          <p:cNvPr id="16" name="Рисунок 15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1F6D182A-814C-4E19-B1C5-5C90EA7AB3E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7" t="78217" r="23880"/>
          <a:stretch>
            <a:fillRect/>
          </a:stretch>
        </p:blipFill>
        <p:spPr>
          <a:xfrm>
            <a:off x="10716000" y="5102463"/>
            <a:ext cx="1476000" cy="1443989"/>
          </a:xfrm>
          <a:custGeom>
            <a:avLst/>
            <a:gdLst>
              <a:gd name="connsiteX0" fmla="*/ 176367 w 1476000"/>
              <a:gd name="connsiteY0" fmla="*/ 0 h 1443989"/>
              <a:gd name="connsiteX1" fmla="*/ 1299633 w 1476000"/>
              <a:gd name="connsiteY1" fmla="*/ 0 h 1443989"/>
              <a:gd name="connsiteX2" fmla="*/ 1476000 w 1476000"/>
              <a:gd name="connsiteY2" fmla="*/ 176367 h 1443989"/>
              <a:gd name="connsiteX3" fmla="*/ 1476000 w 1476000"/>
              <a:gd name="connsiteY3" fmla="*/ 1299633 h 1443989"/>
              <a:gd name="connsiteX4" fmla="*/ 1424343 w 1476000"/>
              <a:gd name="connsiteY4" fmla="*/ 1424343 h 1443989"/>
              <a:gd name="connsiteX5" fmla="*/ 1395204 w 1476000"/>
              <a:gd name="connsiteY5" fmla="*/ 1443989 h 1443989"/>
              <a:gd name="connsiteX6" fmla="*/ 80796 w 1476000"/>
              <a:gd name="connsiteY6" fmla="*/ 1443989 h 1443989"/>
              <a:gd name="connsiteX7" fmla="*/ 51657 w 1476000"/>
              <a:gd name="connsiteY7" fmla="*/ 1424343 h 1443989"/>
              <a:gd name="connsiteX8" fmla="*/ 0 w 1476000"/>
              <a:gd name="connsiteY8" fmla="*/ 1299633 h 1443989"/>
              <a:gd name="connsiteX9" fmla="*/ 0 w 1476000"/>
              <a:gd name="connsiteY9" fmla="*/ 176367 h 1443989"/>
              <a:gd name="connsiteX10" fmla="*/ 176367 w 1476000"/>
              <a:gd name="connsiteY10" fmla="*/ 0 h 144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76000" h="1443989">
                <a:moveTo>
                  <a:pt x="176367" y="0"/>
                </a:moveTo>
                <a:lnTo>
                  <a:pt x="1299633" y="0"/>
                </a:lnTo>
                <a:cubicBezTo>
                  <a:pt x="1397038" y="0"/>
                  <a:pt x="1476000" y="78962"/>
                  <a:pt x="1476000" y="176367"/>
                </a:cubicBezTo>
                <a:lnTo>
                  <a:pt x="1476000" y="1299633"/>
                </a:lnTo>
                <a:cubicBezTo>
                  <a:pt x="1476000" y="1348336"/>
                  <a:pt x="1456260" y="1392427"/>
                  <a:pt x="1424343" y="1424343"/>
                </a:cubicBezTo>
                <a:lnTo>
                  <a:pt x="1395204" y="1443989"/>
                </a:lnTo>
                <a:lnTo>
                  <a:pt x="80796" y="1443989"/>
                </a:lnTo>
                <a:lnTo>
                  <a:pt x="51657" y="1424343"/>
                </a:lnTo>
                <a:cubicBezTo>
                  <a:pt x="19740" y="1392427"/>
                  <a:pt x="0" y="1348336"/>
                  <a:pt x="0" y="1299633"/>
                </a:cubicBezTo>
                <a:lnTo>
                  <a:pt x="0" y="176367"/>
                </a:lnTo>
                <a:cubicBezTo>
                  <a:pt x="0" y="78962"/>
                  <a:pt x="78962" y="0"/>
                  <a:pt x="176367" y="0"/>
                </a:cubicBezTo>
                <a:close/>
              </a:path>
            </a:pathLst>
          </a:custGeom>
        </p:spPr>
      </p:pic>
      <p:pic>
        <p:nvPicPr>
          <p:cNvPr id="17" name="Рисунок 16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88BBF833-7378-4362-A569-2DE3189A9F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" t="100000" r="79556" b="-483"/>
          <a:stretch>
            <a:fillRect/>
          </a:stretch>
        </p:blipFill>
        <p:spPr>
          <a:xfrm>
            <a:off x="5951758" y="6546452"/>
            <a:ext cx="1314409" cy="32011"/>
          </a:xfrm>
          <a:custGeom>
            <a:avLst/>
            <a:gdLst>
              <a:gd name="connsiteX0" fmla="*/ 0 w 1314409"/>
              <a:gd name="connsiteY0" fmla="*/ 0 h 32011"/>
              <a:gd name="connsiteX1" fmla="*/ 1314409 w 1314409"/>
              <a:gd name="connsiteY1" fmla="*/ 0 h 32011"/>
              <a:gd name="connsiteX2" fmla="*/ 1287487 w 1314409"/>
              <a:gd name="connsiteY2" fmla="*/ 18151 h 32011"/>
              <a:gd name="connsiteX3" fmla="*/ 1218837 w 1314409"/>
              <a:gd name="connsiteY3" fmla="*/ 32011 h 32011"/>
              <a:gd name="connsiteX4" fmla="*/ 95571 w 1314409"/>
              <a:gd name="connsiteY4" fmla="*/ 32011 h 32011"/>
              <a:gd name="connsiteX5" fmla="*/ 26921 w 1314409"/>
              <a:gd name="connsiteY5" fmla="*/ 18151 h 32011"/>
              <a:gd name="connsiteX6" fmla="*/ 0 w 1314409"/>
              <a:gd name="connsiteY6" fmla="*/ 0 h 3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4409" h="32011">
                <a:moveTo>
                  <a:pt x="0" y="0"/>
                </a:moveTo>
                <a:lnTo>
                  <a:pt x="1314409" y="0"/>
                </a:lnTo>
                <a:lnTo>
                  <a:pt x="1287487" y="18151"/>
                </a:lnTo>
                <a:cubicBezTo>
                  <a:pt x="1266387" y="27076"/>
                  <a:pt x="1243188" y="32011"/>
                  <a:pt x="1218837" y="32011"/>
                </a:cubicBezTo>
                <a:lnTo>
                  <a:pt x="95571" y="32011"/>
                </a:lnTo>
                <a:cubicBezTo>
                  <a:pt x="71220" y="32011"/>
                  <a:pt x="48021" y="27076"/>
                  <a:pt x="26921" y="18151"/>
                </a:cubicBez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8" name="Рисунок 17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8655F851-E2DA-4198-A9AF-6CA2AAE6E8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93" t="100000" r="43151" b="-483"/>
          <a:stretch>
            <a:fillRect/>
          </a:stretch>
        </p:blipFill>
        <p:spPr>
          <a:xfrm>
            <a:off x="9172616" y="6546452"/>
            <a:ext cx="1314408" cy="32011"/>
          </a:xfrm>
          <a:custGeom>
            <a:avLst/>
            <a:gdLst>
              <a:gd name="connsiteX0" fmla="*/ 0 w 1314408"/>
              <a:gd name="connsiteY0" fmla="*/ 0 h 32011"/>
              <a:gd name="connsiteX1" fmla="*/ 1314408 w 1314408"/>
              <a:gd name="connsiteY1" fmla="*/ 0 h 32011"/>
              <a:gd name="connsiteX2" fmla="*/ 1287487 w 1314408"/>
              <a:gd name="connsiteY2" fmla="*/ 18151 h 32011"/>
              <a:gd name="connsiteX3" fmla="*/ 1218837 w 1314408"/>
              <a:gd name="connsiteY3" fmla="*/ 32011 h 32011"/>
              <a:gd name="connsiteX4" fmla="*/ 95571 w 1314408"/>
              <a:gd name="connsiteY4" fmla="*/ 32011 h 32011"/>
              <a:gd name="connsiteX5" fmla="*/ 26921 w 1314408"/>
              <a:gd name="connsiteY5" fmla="*/ 18151 h 32011"/>
              <a:gd name="connsiteX6" fmla="*/ 0 w 1314408"/>
              <a:gd name="connsiteY6" fmla="*/ 0 h 3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4408" h="32011">
                <a:moveTo>
                  <a:pt x="0" y="0"/>
                </a:moveTo>
                <a:lnTo>
                  <a:pt x="1314408" y="0"/>
                </a:lnTo>
                <a:lnTo>
                  <a:pt x="1287487" y="18151"/>
                </a:lnTo>
                <a:cubicBezTo>
                  <a:pt x="1266387" y="27076"/>
                  <a:pt x="1243188" y="32011"/>
                  <a:pt x="1218837" y="32011"/>
                </a:cubicBezTo>
                <a:lnTo>
                  <a:pt x="95571" y="32011"/>
                </a:lnTo>
                <a:cubicBezTo>
                  <a:pt x="71220" y="32011"/>
                  <a:pt x="48021" y="27076"/>
                  <a:pt x="26921" y="18151"/>
                </a:cubicBez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9" name="Рисунок 18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D6045EE5-CFE2-4525-A424-FFF41D98E5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50" t="100000" r="24793" b="-483"/>
          <a:stretch>
            <a:fillRect/>
          </a:stretch>
        </p:blipFill>
        <p:spPr>
          <a:xfrm>
            <a:off x="10796796" y="6546452"/>
            <a:ext cx="1314408" cy="32011"/>
          </a:xfrm>
          <a:custGeom>
            <a:avLst/>
            <a:gdLst>
              <a:gd name="connsiteX0" fmla="*/ 0 w 1314408"/>
              <a:gd name="connsiteY0" fmla="*/ 0 h 32011"/>
              <a:gd name="connsiteX1" fmla="*/ 1314408 w 1314408"/>
              <a:gd name="connsiteY1" fmla="*/ 0 h 32011"/>
              <a:gd name="connsiteX2" fmla="*/ 1287487 w 1314408"/>
              <a:gd name="connsiteY2" fmla="*/ 18151 h 32011"/>
              <a:gd name="connsiteX3" fmla="*/ 1218837 w 1314408"/>
              <a:gd name="connsiteY3" fmla="*/ 32011 h 32011"/>
              <a:gd name="connsiteX4" fmla="*/ 95571 w 1314408"/>
              <a:gd name="connsiteY4" fmla="*/ 32011 h 32011"/>
              <a:gd name="connsiteX5" fmla="*/ 26921 w 1314408"/>
              <a:gd name="connsiteY5" fmla="*/ 18151 h 32011"/>
              <a:gd name="connsiteX6" fmla="*/ 0 w 1314408"/>
              <a:gd name="connsiteY6" fmla="*/ 0 h 3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4408" h="32011">
                <a:moveTo>
                  <a:pt x="0" y="0"/>
                </a:moveTo>
                <a:lnTo>
                  <a:pt x="1314408" y="0"/>
                </a:lnTo>
                <a:lnTo>
                  <a:pt x="1287487" y="18151"/>
                </a:lnTo>
                <a:cubicBezTo>
                  <a:pt x="1266387" y="27076"/>
                  <a:pt x="1243188" y="32011"/>
                  <a:pt x="1218837" y="32011"/>
                </a:cubicBezTo>
                <a:lnTo>
                  <a:pt x="95571" y="32011"/>
                </a:lnTo>
                <a:cubicBezTo>
                  <a:pt x="71220" y="32011"/>
                  <a:pt x="48021" y="27076"/>
                  <a:pt x="26921" y="18151"/>
                </a:cubicBez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0" name="Рисунок 19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940F39B9-5FFF-492A-8749-BDB90822D9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7" t="5945" r="23880" b="71790"/>
          <a:stretch>
            <a:fillRect/>
          </a:stretch>
        </p:blipFill>
        <p:spPr>
          <a:xfrm>
            <a:off x="10716000" y="311547"/>
            <a:ext cx="1476000" cy="1476000"/>
          </a:xfrm>
          <a:custGeom>
            <a:avLst/>
            <a:gdLst>
              <a:gd name="connsiteX0" fmla="*/ 176367 w 1476000"/>
              <a:gd name="connsiteY0" fmla="*/ 0 h 1476000"/>
              <a:gd name="connsiteX1" fmla="*/ 1299633 w 1476000"/>
              <a:gd name="connsiteY1" fmla="*/ 0 h 1476000"/>
              <a:gd name="connsiteX2" fmla="*/ 1476000 w 1476000"/>
              <a:gd name="connsiteY2" fmla="*/ 176367 h 1476000"/>
              <a:gd name="connsiteX3" fmla="*/ 1476000 w 1476000"/>
              <a:gd name="connsiteY3" fmla="*/ 1299633 h 1476000"/>
              <a:gd name="connsiteX4" fmla="*/ 1299633 w 1476000"/>
              <a:gd name="connsiteY4" fmla="*/ 1476000 h 1476000"/>
              <a:gd name="connsiteX5" fmla="*/ 176367 w 1476000"/>
              <a:gd name="connsiteY5" fmla="*/ 1476000 h 1476000"/>
              <a:gd name="connsiteX6" fmla="*/ 0 w 1476000"/>
              <a:gd name="connsiteY6" fmla="*/ 1299633 h 1476000"/>
              <a:gd name="connsiteX7" fmla="*/ 0 w 1476000"/>
              <a:gd name="connsiteY7" fmla="*/ 176367 h 1476000"/>
              <a:gd name="connsiteX8" fmla="*/ 176367 w 1476000"/>
              <a:gd name="connsiteY8" fmla="*/ 0 h 14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6000" h="1476000">
                <a:moveTo>
                  <a:pt x="176367" y="0"/>
                </a:moveTo>
                <a:lnTo>
                  <a:pt x="1299633" y="0"/>
                </a:lnTo>
                <a:cubicBezTo>
                  <a:pt x="1397038" y="0"/>
                  <a:pt x="1476000" y="78962"/>
                  <a:pt x="1476000" y="176367"/>
                </a:cubicBezTo>
                <a:lnTo>
                  <a:pt x="1476000" y="1299633"/>
                </a:lnTo>
                <a:cubicBezTo>
                  <a:pt x="1476000" y="1397038"/>
                  <a:pt x="1397038" y="1476000"/>
                  <a:pt x="1299633" y="1476000"/>
                </a:cubicBezTo>
                <a:lnTo>
                  <a:pt x="176367" y="1476000"/>
                </a:lnTo>
                <a:cubicBezTo>
                  <a:pt x="78962" y="1476000"/>
                  <a:pt x="0" y="1397038"/>
                  <a:pt x="0" y="1299633"/>
                </a:cubicBezTo>
                <a:lnTo>
                  <a:pt x="0" y="176367"/>
                </a:lnTo>
                <a:cubicBezTo>
                  <a:pt x="0" y="78962"/>
                  <a:pt x="78962" y="0"/>
                  <a:pt x="176367" y="0"/>
                </a:cubicBezTo>
                <a:close/>
              </a:path>
            </a:pathLst>
          </a:custGeom>
        </p:spPr>
      </p:pic>
      <p:pic>
        <p:nvPicPr>
          <p:cNvPr id="21" name="Рисунок 20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056AC61F-AAAB-4AC3-880C-95A30FAC6C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5" t="30035" r="78642" b="47699"/>
          <a:stretch>
            <a:fillRect/>
          </a:stretch>
        </p:blipFill>
        <p:spPr>
          <a:xfrm>
            <a:off x="5870961" y="1908519"/>
            <a:ext cx="1476000" cy="1476000"/>
          </a:xfrm>
          <a:custGeom>
            <a:avLst/>
            <a:gdLst>
              <a:gd name="connsiteX0" fmla="*/ 176367 w 1476000"/>
              <a:gd name="connsiteY0" fmla="*/ 0 h 1476000"/>
              <a:gd name="connsiteX1" fmla="*/ 1299633 w 1476000"/>
              <a:gd name="connsiteY1" fmla="*/ 0 h 1476000"/>
              <a:gd name="connsiteX2" fmla="*/ 1476000 w 1476000"/>
              <a:gd name="connsiteY2" fmla="*/ 176367 h 1476000"/>
              <a:gd name="connsiteX3" fmla="*/ 1476000 w 1476000"/>
              <a:gd name="connsiteY3" fmla="*/ 1299633 h 1476000"/>
              <a:gd name="connsiteX4" fmla="*/ 1299633 w 1476000"/>
              <a:gd name="connsiteY4" fmla="*/ 1476000 h 1476000"/>
              <a:gd name="connsiteX5" fmla="*/ 176367 w 1476000"/>
              <a:gd name="connsiteY5" fmla="*/ 1476000 h 1476000"/>
              <a:gd name="connsiteX6" fmla="*/ 0 w 1476000"/>
              <a:gd name="connsiteY6" fmla="*/ 1299633 h 1476000"/>
              <a:gd name="connsiteX7" fmla="*/ 0 w 1476000"/>
              <a:gd name="connsiteY7" fmla="*/ 176367 h 1476000"/>
              <a:gd name="connsiteX8" fmla="*/ 176367 w 1476000"/>
              <a:gd name="connsiteY8" fmla="*/ 0 h 14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6000" h="1476000">
                <a:moveTo>
                  <a:pt x="176367" y="0"/>
                </a:moveTo>
                <a:lnTo>
                  <a:pt x="1299633" y="0"/>
                </a:lnTo>
                <a:cubicBezTo>
                  <a:pt x="1397038" y="0"/>
                  <a:pt x="1476000" y="78962"/>
                  <a:pt x="1476000" y="176367"/>
                </a:cubicBezTo>
                <a:lnTo>
                  <a:pt x="1476000" y="1299633"/>
                </a:lnTo>
                <a:cubicBezTo>
                  <a:pt x="1476000" y="1397038"/>
                  <a:pt x="1397038" y="1476000"/>
                  <a:pt x="1299633" y="1476000"/>
                </a:cubicBezTo>
                <a:lnTo>
                  <a:pt x="176367" y="1476000"/>
                </a:lnTo>
                <a:cubicBezTo>
                  <a:pt x="78962" y="1476000"/>
                  <a:pt x="0" y="1397038"/>
                  <a:pt x="0" y="1299633"/>
                </a:cubicBezTo>
                <a:lnTo>
                  <a:pt x="0" y="176367"/>
                </a:lnTo>
                <a:cubicBezTo>
                  <a:pt x="0" y="78962"/>
                  <a:pt x="78962" y="0"/>
                  <a:pt x="176367" y="0"/>
                </a:cubicBezTo>
                <a:close/>
              </a:path>
            </a:pathLst>
          </a:custGeom>
        </p:spPr>
      </p:pic>
      <p:pic>
        <p:nvPicPr>
          <p:cNvPr id="22" name="Рисунок 21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F60C3E31-AFA8-4705-90A3-51B2E2EDF3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79" t="54126" r="42238" b="23608"/>
          <a:stretch>
            <a:fillRect/>
          </a:stretch>
        </p:blipFill>
        <p:spPr>
          <a:xfrm>
            <a:off x="9091820" y="3505491"/>
            <a:ext cx="1476000" cy="1476000"/>
          </a:xfrm>
          <a:custGeom>
            <a:avLst/>
            <a:gdLst>
              <a:gd name="connsiteX0" fmla="*/ 176367 w 1476000"/>
              <a:gd name="connsiteY0" fmla="*/ 0 h 1476000"/>
              <a:gd name="connsiteX1" fmla="*/ 1299633 w 1476000"/>
              <a:gd name="connsiteY1" fmla="*/ 0 h 1476000"/>
              <a:gd name="connsiteX2" fmla="*/ 1476000 w 1476000"/>
              <a:gd name="connsiteY2" fmla="*/ 176367 h 1476000"/>
              <a:gd name="connsiteX3" fmla="*/ 1476000 w 1476000"/>
              <a:gd name="connsiteY3" fmla="*/ 1299633 h 1476000"/>
              <a:gd name="connsiteX4" fmla="*/ 1299633 w 1476000"/>
              <a:gd name="connsiteY4" fmla="*/ 1476000 h 1476000"/>
              <a:gd name="connsiteX5" fmla="*/ 176367 w 1476000"/>
              <a:gd name="connsiteY5" fmla="*/ 1476000 h 1476000"/>
              <a:gd name="connsiteX6" fmla="*/ 0 w 1476000"/>
              <a:gd name="connsiteY6" fmla="*/ 1299633 h 1476000"/>
              <a:gd name="connsiteX7" fmla="*/ 0 w 1476000"/>
              <a:gd name="connsiteY7" fmla="*/ 176367 h 1476000"/>
              <a:gd name="connsiteX8" fmla="*/ 176367 w 1476000"/>
              <a:gd name="connsiteY8" fmla="*/ 0 h 14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6000" h="1476000">
                <a:moveTo>
                  <a:pt x="176367" y="0"/>
                </a:moveTo>
                <a:lnTo>
                  <a:pt x="1299633" y="0"/>
                </a:lnTo>
                <a:cubicBezTo>
                  <a:pt x="1397038" y="0"/>
                  <a:pt x="1476000" y="78962"/>
                  <a:pt x="1476000" y="176367"/>
                </a:cubicBezTo>
                <a:lnTo>
                  <a:pt x="1476000" y="1299633"/>
                </a:lnTo>
                <a:cubicBezTo>
                  <a:pt x="1476000" y="1397038"/>
                  <a:pt x="1397038" y="1476000"/>
                  <a:pt x="1299633" y="1476000"/>
                </a:cubicBezTo>
                <a:lnTo>
                  <a:pt x="176367" y="1476000"/>
                </a:lnTo>
                <a:cubicBezTo>
                  <a:pt x="78962" y="1476000"/>
                  <a:pt x="0" y="1397038"/>
                  <a:pt x="0" y="1299633"/>
                </a:cubicBezTo>
                <a:lnTo>
                  <a:pt x="0" y="176367"/>
                </a:lnTo>
                <a:cubicBezTo>
                  <a:pt x="0" y="78962"/>
                  <a:pt x="78962" y="0"/>
                  <a:pt x="176367" y="0"/>
                </a:cubicBezTo>
                <a:close/>
              </a:path>
            </a:pathLst>
          </a:custGeom>
        </p:spPr>
      </p:pic>
      <p:pic>
        <p:nvPicPr>
          <p:cNvPr id="23" name="Рисунок 22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3F99187D-4AE5-4C58-A4C0-93662722DE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1" t="78217" r="60447"/>
          <a:stretch>
            <a:fillRect/>
          </a:stretch>
        </p:blipFill>
        <p:spPr>
          <a:xfrm>
            <a:off x="7480819" y="5102463"/>
            <a:ext cx="1476000" cy="1443989"/>
          </a:xfrm>
          <a:custGeom>
            <a:avLst/>
            <a:gdLst>
              <a:gd name="connsiteX0" fmla="*/ 176367 w 1476000"/>
              <a:gd name="connsiteY0" fmla="*/ 0 h 1443989"/>
              <a:gd name="connsiteX1" fmla="*/ 1299633 w 1476000"/>
              <a:gd name="connsiteY1" fmla="*/ 0 h 1443989"/>
              <a:gd name="connsiteX2" fmla="*/ 1476000 w 1476000"/>
              <a:gd name="connsiteY2" fmla="*/ 176367 h 1443989"/>
              <a:gd name="connsiteX3" fmla="*/ 1476000 w 1476000"/>
              <a:gd name="connsiteY3" fmla="*/ 1299633 h 1443989"/>
              <a:gd name="connsiteX4" fmla="*/ 1424343 w 1476000"/>
              <a:gd name="connsiteY4" fmla="*/ 1424343 h 1443989"/>
              <a:gd name="connsiteX5" fmla="*/ 1395204 w 1476000"/>
              <a:gd name="connsiteY5" fmla="*/ 1443989 h 1443989"/>
              <a:gd name="connsiteX6" fmla="*/ 80796 w 1476000"/>
              <a:gd name="connsiteY6" fmla="*/ 1443989 h 1443989"/>
              <a:gd name="connsiteX7" fmla="*/ 51657 w 1476000"/>
              <a:gd name="connsiteY7" fmla="*/ 1424343 h 1443989"/>
              <a:gd name="connsiteX8" fmla="*/ 0 w 1476000"/>
              <a:gd name="connsiteY8" fmla="*/ 1299633 h 1443989"/>
              <a:gd name="connsiteX9" fmla="*/ 0 w 1476000"/>
              <a:gd name="connsiteY9" fmla="*/ 176367 h 1443989"/>
              <a:gd name="connsiteX10" fmla="*/ 176367 w 1476000"/>
              <a:gd name="connsiteY10" fmla="*/ 0 h 144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76000" h="1443989">
                <a:moveTo>
                  <a:pt x="176367" y="0"/>
                </a:moveTo>
                <a:lnTo>
                  <a:pt x="1299633" y="0"/>
                </a:lnTo>
                <a:cubicBezTo>
                  <a:pt x="1397038" y="0"/>
                  <a:pt x="1476000" y="78962"/>
                  <a:pt x="1476000" y="176367"/>
                </a:cubicBezTo>
                <a:lnTo>
                  <a:pt x="1476000" y="1299633"/>
                </a:lnTo>
                <a:cubicBezTo>
                  <a:pt x="1476000" y="1348336"/>
                  <a:pt x="1456259" y="1392427"/>
                  <a:pt x="1424343" y="1424343"/>
                </a:cubicBezTo>
                <a:lnTo>
                  <a:pt x="1395204" y="1443989"/>
                </a:lnTo>
                <a:lnTo>
                  <a:pt x="80796" y="1443989"/>
                </a:lnTo>
                <a:lnTo>
                  <a:pt x="51657" y="1424343"/>
                </a:lnTo>
                <a:cubicBezTo>
                  <a:pt x="19741" y="1392427"/>
                  <a:pt x="0" y="1348336"/>
                  <a:pt x="0" y="1299633"/>
                </a:cubicBezTo>
                <a:lnTo>
                  <a:pt x="0" y="176367"/>
                </a:lnTo>
                <a:cubicBezTo>
                  <a:pt x="0" y="78962"/>
                  <a:pt x="78962" y="0"/>
                  <a:pt x="176367" y="0"/>
                </a:cubicBezTo>
                <a:close/>
              </a:path>
            </a:pathLst>
          </a:custGeom>
        </p:spPr>
      </p:pic>
      <p:pic>
        <p:nvPicPr>
          <p:cNvPr id="24" name="Рисунок 23" descr="Изображение выглядит как здание, внешний, город, башня&#10;&#10;Автоматически созданное описание">
            <a:extLst>
              <a:ext uri="{FF2B5EF4-FFF2-40B4-BE49-F238E27FC236}">
                <a16:creationId xmlns="" xmlns:a16="http://schemas.microsoft.com/office/drawing/2014/main" id="{4ED4B7EF-8828-4633-8AC7-D5B060262F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100000" r="61360" b="-483"/>
          <a:stretch>
            <a:fillRect/>
          </a:stretch>
        </p:blipFill>
        <p:spPr>
          <a:xfrm>
            <a:off x="7561615" y="6546452"/>
            <a:ext cx="1314408" cy="32011"/>
          </a:xfrm>
          <a:custGeom>
            <a:avLst/>
            <a:gdLst>
              <a:gd name="connsiteX0" fmla="*/ 0 w 1314408"/>
              <a:gd name="connsiteY0" fmla="*/ 0 h 32011"/>
              <a:gd name="connsiteX1" fmla="*/ 1314408 w 1314408"/>
              <a:gd name="connsiteY1" fmla="*/ 0 h 32011"/>
              <a:gd name="connsiteX2" fmla="*/ 1287487 w 1314408"/>
              <a:gd name="connsiteY2" fmla="*/ 18151 h 32011"/>
              <a:gd name="connsiteX3" fmla="*/ 1218837 w 1314408"/>
              <a:gd name="connsiteY3" fmla="*/ 32011 h 32011"/>
              <a:gd name="connsiteX4" fmla="*/ 95571 w 1314408"/>
              <a:gd name="connsiteY4" fmla="*/ 32011 h 32011"/>
              <a:gd name="connsiteX5" fmla="*/ 26921 w 1314408"/>
              <a:gd name="connsiteY5" fmla="*/ 18151 h 32011"/>
              <a:gd name="connsiteX6" fmla="*/ 0 w 1314408"/>
              <a:gd name="connsiteY6" fmla="*/ 0 h 3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4408" h="32011">
                <a:moveTo>
                  <a:pt x="0" y="0"/>
                </a:moveTo>
                <a:lnTo>
                  <a:pt x="1314408" y="0"/>
                </a:lnTo>
                <a:lnTo>
                  <a:pt x="1287487" y="18151"/>
                </a:lnTo>
                <a:cubicBezTo>
                  <a:pt x="1266387" y="27076"/>
                  <a:pt x="1243188" y="32011"/>
                  <a:pt x="1218837" y="32011"/>
                </a:cubicBezTo>
                <a:lnTo>
                  <a:pt x="95571" y="32011"/>
                </a:lnTo>
                <a:cubicBezTo>
                  <a:pt x="71220" y="32011"/>
                  <a:pt x="48021" y="27076"/>
                  <a:pt x="26921" y="18151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5" name="Прямоугольник: скругленные углы 24">
            <a:extLst>
              <a:ext uri="{FF2B5EF4-FFF2-40B4-BE49-F238E27FC236}">
                <a16:creationId xmlns="" xmlns:a16="http://schemas.microsoft.com/office/drawing/2014/main" id="{18A90F75-02F3-4988-B714-30DA0233E81A}"/>
              </a:ext>
            </a:extLst>
          </p:cNvPr>
          <p:cNvSpPr>
            <a:spLocks noChangeAspect="1"/>
          </p:cNvSpPr>
          <p:nvPr/>
        </p:nvSpPr>
        <p:spPr>
          <a:xfrm>
            <a:off x="9090485" y="1908519"/>
            <a:ext cx="1476000" cy="1476000"/>
          </a:xfrm>
          <a:prstGeom prst="roundRect">
            <a:avLst>
              <a:gd name="adj" fmla="val 11949"/>
            </a:avLst>
          </a:prstGeom>
          <a:solidFill>
            <a:srgbClr val="1B6EA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="" xmlns:a16="http://schemas.microsoft.com/office/drawing/2014/main" id="{B78B613E-C251-46EE-8CFF-AEFD17D63708}"/>
              </a:ext>
            </a:extLst>
          </p:cNvPr>
          <p:cNvSpPr>
            <a:spLocks noChangeAspect="1"/>
          </p:cNvSpPr>
          <p:nvPr/>
        </p:nvSpPr>
        <p:spPr>
          <a:xfrm>
            <a:off x="7467640" y="311547"/>
            <a:ext cx="1476000" cy="1476000"/>
          </a:xfrm>
          <a:prstGeom prst="roundRect">
            <a:avLst>
              <a:gd name="adj" fmla="val 11949"/>
            </a:avLst>
          </a:prstGeom>
          <a:solidFill>
            <a:srgbClr val="1B6EA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Заголовок 6">
            <a:extLst>
              <a:ext uri="{FF2B5EF4-FFF2-40B4-BE49-F238E27FC236}">
                <a16:creationId xmlns="" xmlns:a16="http://schemas.microsoft.com/office/drawing/2014/main" id="{0EC58182-E728-4A71-A1F2-0F93751258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220" y="2082956"/>
            <a:ext cx="5205561" cy="866255"/>
          </a:xfrm>
          <a:prstGeom prst="rect">
            <a:avLst/>
          </a:prstGeom>
        </p:spPr>
        <p:txBody>
          <a:bodyPr/>
          <a:lstStyle>
            <a:lvl1pPr>
              <a:defRPr sz="6000"/>
            </a:lvl1pPr>
          </a:lstStyle>
          <a:p>
            <a:r>
              <a:rPr lang="ru-RU" dirty="0"/>
              <a:t>НАЗВАНИЕ</a:t>
            </a:r>
          </a:p>
        </p:txBody>
      </p:sp>
      <p:sp>
        <p:nvSpPr>
          <p:cNvPr id="31" name="Текст 2">
            <a:extLst>
              <a:ext uri="{FF2B5EF4-FFF2-40B4-BE49-F238E27FC236}">
                <a16:creationId xmlns="" xmlns:a16="http://schemas.microsoft.com/office/drawing/2014/main" id="{6E7D1951-C045-429A-85AB-653A6C64F2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0762" y="3143132"/>
            <a:ext cx="5217680" cy="1476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презентации</a:t>
            </a:r>
          </a:p>
        </p:txBody>
      </p:sp>
      <p:sp>
        <p:nvSpPr>
          <p:cNvPr id="32" name="Прямоугольник: скругленные углы 31">
            <a:extLst>
              <a:ext uri="{FF2B5EF4-FFF2-40B4-BE49-F238E27FC236}">
                <a16:creationId xmlns="" xmlns:a16="http://schemas.microsoft.com/office/drawing/2014/main" id="{B6B57D85-9267-48F3-A362-83570609B55F}"/>
              </a:ext>
            </a:extLst>
          </p:cNvPr>
          <p:cNvSpPr>
            <a:spLocks noChangeAspect="1"/>
          </p:cNvSpPr>
          <p:nvPr/>
        </p:nvSpPr>
        <p:spPr>
          <a:xfrm>
            <a:off x="4246781" y="5102463"/>
            <a:ext cx="1476000" cy="1476000"/>
          </a:xfrm>
          <a:prstGeom prst="roundRect">
            <a:avLst>
              <a:gd name="adj" fmla="val 11949"/>
            </a:avLst>
          </a:prstGeom>
          <a:solidFill>
            <a:srgbClr val="1B6EA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: скругленные углы 32">
            <a:extLst>
              <a:ext uri="{FF2B5EF4-FFF2-40B4-BE49-F238E27FC236}">
                <a16:creationId xmlns="" xmlns:a16="http://schemas.microsoft.com/office/drawing/2014/main" id="{E015D678-876E-4A0B-A356-DD6C54C12219}"/>
              </a:ext>
            </a:extLst>
          </p:cNvPr>
          <p:cNvSpPr>
            <a:spLocks noChangeAspect="1"/>
          </p:cNvSpPr>
          <p:nvPr/>
        </p:nvSpPr>
        <p:spPr>
          <a:xfrm>
            <a:off x="7480627" y="5102463"/>
            <a:ext cx="1490514" cy="1476000"/>
          </a:xfrm>
          <a:prstGeom prst="roundRect">
            <a:avLst>
              <a:gd name="adj" fmla="val 11949"/>
            </a:avLst>
          </a:prstGeom>
          <a:solidFill>
            <a:srgbClr val="1B6EA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  <p:sp>
        <p:nvSpPr>
          <p:cNvPr id="34" name="Прямоугольник: скругленные углы 33">
            <a:extLst>
              <a:ext uri="{FF2B5EF4-FFF2-40B4-BE49-F238E27FC236}">
                <a16:creationId xmlns="" xmlns:a16="http://schemas.microsoft.com/office/drawing/2014/main" id="{73132BF2-4DB3-43B0-937C-E9EFF9C85E2C}"/>
              </a:ext>
            </a:extLst>
          </p:cNvPr>
          <p:cNvSpPr>
            <a:spLocks noChangeAspect="1"/>
          </p:cNvSpPr>
          <p:nvPr/>
        </p:nvSpPr>
        <p:spPr>
          <a:xfrm>
            <a:off x="5869496" y="3505491"/>
            <a:ext cx="1476000" cy="1476000"/>
          </a:xfrm>
          <a:prstGeom prst="roundRect">
            <a:avLst>
              <a:gd name="adj" fmla="val 11949"/>
            </a:avLst>
          </a:prstGeom>
          <a:solidFill>
            <a:srgbClr val="1B6EA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  <p:sp>
        <p:nvSpPr>
          <p:cNvPr id="35" name="Прямоугольник: скругленные углы 34">
            <a:extLst>
              <a:ext uri="{FF2B5EF4-FFF2-40B4-BE49-F238E27FC236}">
                <a16:creationId xmlns="" xmlns:a16="http://schemas.microsoft.com/office/drawing/2014/main" id="{5D172BA6-9F4E-4DB2-88B6-D004472FC4D0}"/>
              </a:ext>
            </a:extLst>
          </p:cNvPr>
          <p:cNvSpPr>
            <a:spLocks noChangeAspect="1"/>
          </p:cNvSpPr>
          <p:nvPr/>
        </p:nvSpPr>
        <p:spPr>
          <a:xfrm>
            <a:off x="10711543" y="3505491"/>
            <a:ext cx="1491707" cy="1476000"/>
          </a:xfrm>
          <a:prstGeom prst="roundRect">
            <a:avLst>
              <a:gd name="adj" fmla="val 11949"/>
            </a:avLst>
          </a:prstGeom>
          <a:solidFill>
            <a:srgbClr val="1B6EA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538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4AD8497-69B8-4405-A6CC-D000AF1C96D0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865F21-7A73-4C28-8563-A5E564EA2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486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для докла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CE5070F-3D6F-4D0A-875A-20FE7B00E3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62E5DBC-3D64-490E-9CA6-3213A0BA3A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56520" y="367639"/>
            <a:ext cx="1604010" cy="685585"/>
          </a:xfrm>
          <a:prstGeom prst="rect">
            <a:avLst/>
          </a:prstGeom>
        </p:spPr>
      </p:pic>
      <p:sp>
        <p:nvSpPr>
          <p:cNvPr id="8" name="Текст 6">
            <a:extLst>
              <a:ext uri="{FF2B5EF4-FFF2-40B4-BE49-F238E27FC236}">
                <a16:creationId xmlns="" xmlns:a16="http://schemas.microsoft.com/office/drawing/2014/main" id="{56780FC9-4883-4918-87E0-1ECEC33EF5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2038" y="2131808"/>
            <a:ext cx="8907462" cy="12969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ru-RU" dirty="0"/>
              <a:t>Тема доклада на 2-3 строки</a:t>
            </a:r>
          </a:p>
        </p:txBody>
      </p:sp>
    </p:spTree>
    <p:extLst>
      <p:ext uri="{BB962C8B-B14F-4D97-AF65-F5344CB8AC3E}">
        <p14:creationId xmlns:p14="http://schemas.microsoft.com/office/powerpoint/2010/main" val="3404089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тбивоч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3529FCC-6068-47F7-90C7-D0B5E2D452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32"/>
          <a:stretch/>
        </p:blipFill>
        <p:spPr>
          <a:xfrm>
            <a:off x="0" y="0"/>
            <a:ext cx="2861187" cy="6858000"/>
          </a:xfrm>
          <a:prstGeom prst="rect">
            <a:avLst/>
          </a:prstGeom>
        </p:spPr>
      </p:pic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4808F3-9F43-4802-BD30-94F8AE702D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92282" y="1712687"/>
            <a:ext cx="8911772" cy="986971"/>
          </a:xfrm>
          <a:prstGeom prst="rect">
            <a:avLst/>
          </a:prstGeom>
        </p:spPr>
        <p:txBody>
          <a:bodyPr/>
          <a:lstStyle>
            <a:lvl1pPr algn="l">
              <a:defRPr sz="3600"/>
            </a:lvl1pPr>
          </a:lstStyle>
          <a:p>
            <a:r>
              <a:rPr lang="ru-RU" dirty="0"/>
              <a:t>Пункт ГЗ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E1D9CBA8-C0A8-4F5A-AE26-02C362F534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92282" y="3080087"/>
            <a:ext cx="8911772" cy="14525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Подпункт ГЗ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1E841683-1929-4DDE-A31E-C973E34799E1}"/>
              </a:ext>
            </a:extLst>
          </p:cNvPr>
          <p:cNvCxnSpPr/>
          <p:nvPr/>
        </p:nvCxnSpPr>
        <p:spPr>
          <a:xfrm>
            <a:off x="2392282" y="2902855"/>
            <a:ext cx="8911772" cy="0"/>
          </a:xfrm>
          <a:prstGeom prst="line">
            <a:avLst/>
          </a:prstGeom>
          <a:ln>
            <a:solidFill>
              <a:srgbClr val="BBB8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33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ля контен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0E978AE-1C0D-4525-8029-33B6CBD714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A850631A-FBD9-4F10-8AA0-4D0C7A003B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25" b="46097"/>
          <a:stretch/>
        </p:blipFill>
        <p:spPr>
          <a:xfrm flipH="1">
            <a:off x="5604387" y="0"/>
            <a:ext cx="6590456" cy="3429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1D46F19F-6762-479C-980D-B1457133E26B}"/>
              </a:ext>
            </a:extLst>
          </p:cNvPr>
          <p:cNvSpPr/>
          <p:nvPr/>
        </p:nvSpPr>
        <p:spPr>
          <a:xfrm>
            <a:off x="1219200" y="3429000"/>
            <a:ext cx="109728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731D66F7-094E-4FBC-A4EE-1F086EF670B4}"/>
              </a:ext>
            </a:extLst>
          </p:cNvPr>
          <p:cNvSpPr/>
          <p:nvPr/>
        </p:nvSpPr>
        <p:spPr>
          <a:xfrm>
            <a:off x="1216357" y="2095500"/>
            <a:ext cx="676275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7E0DF05F-FC0E-4A2A-A662-9794F263FBEB}"/>
              </a:ext>
            </a:extLst>
          </p:cNvPr>
          <p:cNvSpPr/>
          <p:nvPr/>
        </p:nvSpPr>
        <p:spPr>
          <a:xfrm>
            <a:off x="575187" y="3009900"/>
            <a:ext cx="2705944" cy="3733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4900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orient="horz" pos="4088">
          <p15:clr>
            <a:srgbClr val="FBAE40"/>
          </p15:clr>
        </p15:guide>
        <p15:guide id="3" pos="438">
          <p15:clr>
            <a:srgbClr val="FBAE40"/>
          </p15:clr>
        </p15:guide>
        <p15:guide id="4" pos="724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Для контента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5194209-3E97-4D5B-A04A-760ADD0C41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25" b="46097"/>
          <a:stretch/>
        </p:blipFill>
        <p:spPr>
          <a:xfrm>
            <a:off x="0" y="0"/>
            <a:ext cx="6590456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658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orient="horz" pos="4088">
          <p15:clr>
            <a:srgbClr val="FBAE40"/>
          </p15:clr>
        </p15:guide>
        <p15:guide id="3" pos="325">
          <p15:clr>
            <a:srgbClr val="FBAE40"/>
          </p15:clr>
        </p15:guide>
        <p15:guide id="4" pos="7355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Для контента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5194209-3E97-4D5B-A04A-760ADD0C41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25" b="46097"/>
          <a:stretch/>
        </p:blipFill>
        <p:spPr>
          <a:xfrm flipH="1">
            <a:off x="5604387" y="0"/>
            <a:ext cx="6590456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1143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orient="horz" pos="4088">
          <p15:clr>
            <a:srgbClr val="FBAE40"/>
          </p15:clr>
        </p15:guide>
        <p15:guide id="3" pos="325">
          <p15:clr>
            <a:srgbClr val="FBAE40"/>
          </p15:clr>
        </p15:guide>
        <p15:guide id="4" pos="7355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Для контента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5194209-3E97-4D5B-A04A-760ADD0C41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25" b="46097"/>
          <a:stretch/>
        </p:blipFill>
        <p:spPr>
          <a:xfrm flipH="1" flipV="1">
            <a:off x="5604387" y="3429000"/>
            <a:ext cx="6590456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0270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orient="horz" pos="4088">
          <p15:clr>
            <a:srgbClr val="FBAE40"/>
          </p15:clr>
        </p15:guide>
        <p15:guide id="3" pos="325">
          <p15:clr>
            <a:srgbClr val="FBAE40"/>
          </p15:clr>
        </p15:guide>
        <p15:guide id="4" pos="7355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ля контента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3529FCC-6068-47F7-90C7-D0B5E2D452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32"/>
          <a:stretch/>
        </p:blipFill>
        <p:spPr>
          <a:xfrm>
            <a:off x="0" y="0"/>
            <a:ext cx="2861187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300A63F-77E6-4FD3-8F66-65D9DE4A242C}"/>
              </a:ext>
            </a:extLst>
          </p:cNvPr>
          <p:cNvSpPr/>
          <p:nvPr/>
        </p:nvSpPr>
        <p:spPr>
          <a:xfrm>
            <a:off x="0" y="0"/>
            <a:ext cx="3048000" cy="6858000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2600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orient="horz" pos="4088">
          <p15:clr>
            <a:srgbClr val="FBAE40"/>
          </p15:clr>
        </p15:guide>
        <p15:guide id="3" pos="733">
          <p15:clr>
            <a:srgbClr val="FBAE40"/>
          </p15:clr>
        </p15:guide>
        <p15:guide id="4" pos="735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3575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3589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333821" y="1675963"/>
            <a:ext cx="5521694" cy="1743512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проекта «Корпус мансийского языка»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3821" y="5199778"/>
            <a:ext cx="3953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 «Югорский НИИ </a:t>
            </a:r>
            <a:b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информационных технологий»</a:t>
            </a:r>
          </a:p>
        </p:txBody>
      </p:sp>
      <p:pic>
        <p:nvPicPr>
          <p:cNvPr id="1026" name="Picture 2" descr="Герб Ханты-Мансийского автономного округа — Югры — Википед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018" y="439588"/>
            <a:ext cx="729109" cy="66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1664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333821" y="1675963"/>
            <a:ext cx="5521694" cy="1743512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проекта «Корпус мансийского языка»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3821" y="5199778"/>
            <a:ext cx="3953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 «Югорский НИИ </a:t>
            </a:r>
            <a:b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информационных технологий»</a:t>
            </a:r>
          </a:p>
        </p:txBody>
      </p:sp>
      <p:pic>
        <p:nvPicPr>
          <p:cNvPr id="1026" name="Picture 2" descr="Герб Ханты-Мансийского автономного округа — Югры — Википед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018" y="439588"/>
            <a:ext cx="729109" cy="66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234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65684" y="175409"/>
            <a:ext cx="7860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Выполненные работы по проекту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957761"/>
              </p:ext>
            </p:extLst>
          </p:nvPr>
        </p:nvGraphicFramePr>
        <p:xfrm>
          <a:off x="576262" y="825944"/>
          <a:ext cx="1103947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67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225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00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5399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год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839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Разработан сервис параллельной разметки предложений</a:t>
                      </a:r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Выполнено</a:t>
                      </a:r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2797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Сформирован</a:t>
                      </a:r>
                      <a:r>
                        <a:rPr lang="ru-RU" sz="1800" baseline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корпус параллельных переводов предложений с русского на мансийский язык</a:t>
                      </a:r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15 000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24 000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004469"/>
              </p:ext>
            </p:extLst>
          </p:nvPr>
        </p:nvGraphicFramePr>
        <p:xfrm>
          <a:off x="576262" y="2327843"/>
          <a:ext cx="11039475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67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9353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291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20467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1535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Расширен</a:t>
                      </a:r>
                      <a:r>
                        <a:rPr lang="ru-RU" sz="1800" baseline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корпус параллельных предложений на мансийском и русском языках</a:t>
                      </a:r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110 000</a:t>
                      </a:r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110 000</a:t>
                      </a:r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0467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Выполнено аудирование предложений из корпуса мансийского языка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11000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11000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0467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Разработан Портал мансийского</a:t>
                      </a:r>
                      <a:r>
                        <a:rPr lang="ru-RU" sz="1800" baseline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языка </a:t>
                      </a:r>
                      <a:r>
                        <a:rPr lang="ru-RU" sz="1800" baseline="0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Этнопортал</a:t>
                      </a:r>
                      <a:r>
                        <a:rPr lang="ru-RU" sz="1800" baseline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«Наш дом»</a:t>
                      </a:r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Выполнено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0467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Разработана математическая модель переводчика с мансийского на русский язык и обратно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Выполнено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20467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Корпус из 146 тыс. пар предложений направлен в ФАДН для включения мансийского языка в сервис </a:t>
                      </a:r>
                      <a:r>
                        <a:rPr lang="ru-RU" sz="1800" kern="1200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Яндекс.Переводчик</a:t>
                      </a:r>
                      <a:endParaRPr lang="ru-RU" sz="1800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Выполнено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556104599"/>
                  </a:ext>
                </a:extLst>
              </a:tr>
              <a:tr h="320467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Оцифровано </a:t>
                      </a:r>
                      <a:r>
                        <a:rPr lang="ru-RU" sz="180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 художественных и 16 </a:t>
                      </a:r>
                      <a:r>
                        <a:rPr lang="ru-RU" sz="1800" kern="1200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переодических</a:t>
                      </a:r>
                      <a:r>
                        <a:rPr lang="ru-RU" sz="180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изданий на мансийском языке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Выполнено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02177661"/>
                  </a:ext>
                </a:extLst>
              </a:tr>
              <a:tr h="320467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Сформирован</a:t>
                      </a:r>
                      <a:r>
                        <a:rPr lang="ru-RU" sz="1800" baseline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корпус параллельных переводов предложений с русского на хантыйский язык</a:t>
                      </a:r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10000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Выполнено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41120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5588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65684" y="175409"/>
            <a:ext cx="7860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 работ по проекту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06C895E6-A117-4555-A414-987FD9AE2C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696317"/>
              </p:ext>
            </p:extLst>
          </p:nvPr>
        </p:nvGraphicFramePr>
        <p:xfrm>
          <a:off x="494094" y="1072513"/>
          <a:ext cx="11039475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0552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8229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165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2046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год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0818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Расширение</a:t>
                      </a:r>
                      <a:r>
                        <a:rPr lang="ru-RU" sz="2000" baseline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корпус параллельных предложений на мансийском и русском языках</a:t>
                      </a:r>
                    </a:p>
                    <a:p>
                      <a:endParaRPr lang="ru-RU" sz="6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30 000</a:t>
                      </a:r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0467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Аудирование предложений из корпуса мансийского языка</a:t>
                      </a:r>
                    </a:p>
                    <a:p>
                      <a:endParaRPr lang="ru-RU" sz="6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15000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0467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Разработка моделей </a:t>
                      </a:r>
                      <a:r>
                        <a:rPr lang="ru-RU" sz="2000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транскрибации</a:t>
                      </a:r>
                      <a:r>
                        <a:rPr lang="ru-RU" sz="20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аудирования мансийской речи на основе собранных данных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0467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Обогащение корпуса мансийского языка графической информацией для сопровождения словаря</a:t>
                      </a:r>
                    </a:p>
                    <a:p>
                      <a:endParaRPr lang="ru-RU" sz="6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204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Разработка генеративной модели мансийского языка, которая может вести письменный диалог, отвечая на вопросы и понимая культурные и языковые особенности народа манси</a:t>
                      </a:r>
                    </a:p>
                    <a:p>
                      <a:endParaRPr lang="ru-RU" sz="6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753486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418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: скругленные углы 1">
            <a:extLst>
              <a:ext uri="{FF2B5EF4-FFF2-40B4-BE49-F238E27FC236}">
                <a16:creationId xmlns="" xmlns:a16="http://schemas.microsoft.com/office/drawing/2014/main" id="{1B1AD0F1-7637-4834-BE80-ABA839681D2A}"/>
              </a:ext>
            </a:extLst>
          </p:cNvPr>
          <p:cNvSpPr/>
          <p:nvPr/>
        </p:nvSpPr>
        <p:spPr>
          <a:xfrm>
            <a:off x="385011" y="1050195"/>
            <a:ext cx="11473313" cy="5511703"/>
          </a:xfrm>
          <a:prstGeom prst="roundRect">
            <a:avLst>
              <a:gd name="adj" fmla="val 5818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926557"/>
              </p:ext>
            </p:extLst>
          </p:nvPr>
        </p:nvGraphicFramePr>
        <p:xfrm>
          <a:off x="722965" y="1259785"/>
          <a:ext cx="10894728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15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315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315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29458"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Русский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Мансийский (эксперт)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Машинный перевод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9458"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Здравствуйте.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Паща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о̄лэ̄н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Паща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о̄лэ̄н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9458"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Калитка была заперта.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Ка̄рта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а̄ви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лап-то̄варттым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о̄лыс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Ка̄рта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а̄ви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лап-то̄варттым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о̄лыс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9458"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Может чего-то запретного касаемся?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i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э̄рыӈ</a:t>
                      </a:r>
                      <a:r>
                        <a:rPr lang="ru-RU" b="0" i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b="0" i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матыр</a:t>
                      </a:r>
                      <a:r>
                        <a:rPr lang="ru-RU" b="0" i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b="0" i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ро̄вта̄л</a:t>
                      </a:r>
                      <a:r>
                        <a:rPr lang="ru-RU" b="0" i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b="0" i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ма̄н</a:t>
                      </a:r>
                      <a:r>
                        <a:rPr lang="ru-RU" b="0" i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b="0" i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новхатэ̄в</a:t>
                      </a:r>
                      <a:r>
                        <a:rPr lang="ru-RU" b="0" i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?</a:t>
                      </a:r>
                      <a:endParaRPr lang="en-US" b="0" i="0" dirty="0"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err="1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э̄рыӈ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матыр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ат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ро̄ви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хӯлэв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564646"/>
              </p:ext>
            </p:extLst>
          </p:nvPr>
        </p:nvGraphicFramePr>
        <p:xfrm>
          <a:off x="722965" y="3481617"/>
          <a:ext cx="10894728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15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315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315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29458">
                <a:tc>
                  <a:txBody>
                    <a:bodyPr/>
                    <a:lstStyle/>
                    <a:p>
                      <a:r>
                        <a:rPr lang="ru-RU" dirty="0"/>
                        <a:t>Мансийский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Русский (эксперт)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Машинный перевод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9458">
                <a:tc>
                  <a:txBody>
                    <a:bodyPr/>
                    <a:lstStyle/>
                    <a:p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Паща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о̄лэ̄н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Здравствуйте.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Здравствуйте.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9458">
                <a:tc>
                  <a:txBody>
                    <a:bodyPr/>
                    <a:lstStyle/>
                    <a:p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Ӣснас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 </a:t>
                      </a:r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коны-па̄лт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ля̄мйив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b="0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атын</a:t>
                      </a:r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За окном черёмуха душистая.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За окном аромат черёмухи.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9458">
                <a:tc>
                  <a:txBody>
                    <a:bodyPr/>
                    <a:lstStyle/>
                    <a:p>
                      <a:r>
                        <a:rPr lang="ru-RU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Ма̄н</a:t>
                      </a:r>
                      <a:r>
                        <a:rPr lang="ru-RU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товлыӈхапув</a:t>
                      </a:r>
                      <a:r>
                        <a:rPr lang="ru-RU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сӯнсыглаӈкве</a:t>
                      </a:r>
                      <a:r>
                        <a:rPr lang="ru-RU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па̄тсув</a:t>
                      </a:r>
                      <a:r>
                        <a:rPr lang="ru-RU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Мы бросились осматривать самолёт.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Мы стали осматривать самолёт.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4557">
                <a:tc>
                  <a:txBody>
                    <a:bodyPr/>
                    <a:lstStyle/>
                    <a:p>
                      <a:r>
                        <a:rPr lang="ru-RU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Хоса</a:t>
                      </a:r>
                      <a:r>
                        <a:rPr lang="ru-RU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пора </a:t>
                      </a:r>
                      <a:r>
                        <a:rPr lang="ru-RU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сыс</a:t>
                      </a:r>
                      <a:r>
                        <a:rPr lang="ru-RU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наӈ</a:t>
                      </a:r>
                      <a:r>
                        <a:rPr lang="ru-RU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туп </a:t>
                      </a:r>
                      <a:r>
                        <a:rPr lang="ru-RU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акв</a:t>
                      </a:r>
                      <a:r>
                        <a:rPr lang="ru-RU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ка̄с</a:t>
                      </a:r>
                      <a:r>
                        <a:rPr lang="ru-RU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о̄щсыт</a:t>
                      </a:r>
                      <a:r>
                        <a:rPr lang="ru-RU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: </a:t>
                      </a:r>
                      <a:r>
                        <a:rPr lang="ru-RU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наӈ</a:t>
                      </a:r>
                      <a:r>
                        <a:rPr lang="ru-RU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хо̄тал </a:t>
                      </a:r>
                      <a:r>
                        <a:rPr lang="ru-RU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ӯнтнэ</a:t>
                      </a:r>
                      <a:r>
                        <a:rPr lang="ru-RU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нупыл</a:t>
                      </a:r>
                      <a:r>
                        <a:rPr lang="ru-RU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dirty="0" err="1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суссын</a:t>
                      </a:r>
                      <a:r>
                        <a:rPr lang="ru-RU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Долгое время у тебя было лишь одно развлечение: ты любовался закатом.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В течение долгого времени у тебя было только одно удовольствие: ты смотрел на закат.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45952" y="227665"/>
            <a:ext cx="10779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Примеры автоматического перевода</a:t>
            </a:r>
          </a:p>
        </p:txBody>
      </p:sp>
    </p:spTree>
    <p:extLst>
      <p:ext uri="{BB962C8B-B14F-4D97-AF65-F5344CB8AC3E}">
        <p14:creationId xmlns:p14="http://schemas.microsoft.com/office/powerpoint/2010/main" val="9156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65684" y="175409"/>
            <a:ext cx="7860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Этнопортал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«Наш мир»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276" y="698629"/>
            <a:ext cx="11097374" cy="605832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7A16B1F-D547-4FF3-A00C-111460682235}"/>
              </a:ext>
            </a:extLst>
          </p:cNvPr>
          <p:cNvSpPr/>
          <p:nvPr/>
        </p:nvSpPr>
        <p:spPr>
          <a:xfrm>
            <a:off x="7352435" y="5974705"/>
            <a:ext cx="3454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https://ethnoportal.admhmao.ru/</a:t>
            </a:r>
          </a:p>
        </p:txBody>
      </p:sp>
    </p:spTree>
    <p:extLst>
      <p:ext uri="{BB962C8B-B14F-4D97-AF65-F5344CB8AC3E}">
        <p14:creationId xmlns:p14="http://schemas.microsoft.com/office/powerpoint/2010/main" val="407736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65684" y="175409"/>
            <a:ext cx="7860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Этнопортал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«Наш мир»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190" y="698629"/>
            <a:ext cx="10301621" cy="6045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01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65684" y="175409"/>
            <a:ext cx="7860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Этнопортал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«Наш мир»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296" y="841503"/>
            <a:ext cx="11691408" cy="570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137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65684" y="175409"/>
            <a:ext cx="7860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Этнопортал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«Наш мир»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2" y="771318"/>
            <a:ext cx="11953875" cy="5948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2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58574" y="1085326"/>
            <a:ext cx="801148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Договора ГПХ на выполнение перевода, экспертизы,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аудирования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тех. сопровождения, агрегирования изданий на мансийском языке</a:t>
            </a: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Договора на выполнение НИР по формированию корпуса хантыйского языка</a:t>
            </a: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Командировка в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Саранпауль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по установке звукозаписывающего оборудования</a:t>
            </a: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Семинара по обучению пользователей</a:t>
            </a: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Пользователей сервиса параллельной  разметки предложений сопровождалось в течении года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33623" y="1123426"/>
            <a:ext cx="1929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5507" y="2540853"/>
            <a:ext cx="2177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3623" y="175409"/>
            <a:ext cx="10272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Административная работа по проекту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5507" y="3671364"/>
            <a:ext cx="2177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85507" y="4687877"/>
            <a:ext cx="2177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5507" y="5592977"/>
            <a:ext cx="2177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ru-RU" sz="32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2103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Юниит">
  <a:themeElements>
    <a:clrScheme name="ЮНИИ ИТ">
      <a:dk1>
        <a:sysClr val="windowText" lastClr="000000"/>
      </a:dk1>
      <a:lt1>
        <a:srgbClr val="FFFFFF"/>
      </a:lt1>
      <a:dk2>
        <a:srgbClr val="2A398C"/>
      </a:dk2>
      <a:lt2>
        <a:srgbClr val="EEEEEF"/>
      </a:lt2>
      <a:accent1>
        <a:srgbClr val="1B6EA6"/>
      </a:accent1>
      <a:accent2>
        <a:srgbClr val="1BBED5"/>
      </a:accent2>
      <a:accent3>
        <a:srgbClr val="FDAF26"/>
      </a:accent3>
      <a:accent4>
        <a:srgbClr val="FFF9AD"/>
      </a:accent4>
      <a:accent5>
        <a:srgbClr val="BBB8DC"/>
      </a:accent5>
      <a:accent6>
        <a:srgbClr val="1C1548"/>
      </a:accent6>
      <a:hlink>
        <a:srgbClr val="1B6EA6"/>
      </a:hlink>
      <a:folHlink>
        <a:srgbClr val="1BBED5"/>
      </a:folHlink>
    </a:clrScheme>
    <a:fontScheme name="ЮНИИ ИТ">
      <a:majorFont>
        <a:latin typeface="Roboto Medium"/>
        <a:ea typeface=""/>
        <a:cs typeface=""/>
      </a:majorFont>
      <a:minorFont>
        <a:latin typeface="Roboto 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 Юниит" id="{612DFA9D-3239-48C5-9EAF-2ADD25BFECC7}" vid="{33B0B4B6-2DA6-4CA6-8915-60E6B61EB69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Юниит</Template>
  <TotalTime>2642</TotalTime>
  <Words>492</Words>
  <Application>Microsoft Office PowerPoint</Application>
  <PresentationFormat>Широкоэкранный</PresentationFormat>
  <Paragraphs>101</Paragraphs>
  <Slides>10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 Unicode MS</vt:lpstr>
      <vt:lpstr>Arial</vt:lpstr>
      <vt:lpstr>Calibri</vt:lpstr>
      <vt:lpstr>Roboto Black</vt:lpstr>
      <vt:lpstr>Roboto Light</vt:lpstr>
      <vt:lpstr>Roboto Medium</vt:lpstr>
      <vt:lpstr>Тема Юниит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Буторина Анастасия Александровна</dc:creator>
  <cp:lastModifiedBy>Русанов Михаил Александрович</cp:lastModifiedBy>
  <cp:revision>133</cp:revision>
  <dcterms:created xsi:type="dcterms:W3CDTF">2022-09-28T05:48:33Z</dcterms:created>
  <dcterms:modified xsi:type="dcterms:W3CDTF">2025-02-19T11:27:52Z</dcterms:modified>
</cp:coreProperties>
</file>